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27"/>
  </p:notesMasterIdLst>
  <p:sldIdLst>
    <p:sldId id="256" r:id="rId3"/>
    <p:sldId id="257" r:id="rId4"/>
    <p:sldId id="471" r:id="rId5"/>
    <p:sldId id="472" r:id="rId6"/>
    <p:sldId id="473" r:id="rId7"/>
    <p:sldId id="467" r:id="rId8"/>
    <p:sldId id="468" r:id="rId9"/>
    <p:sldId id="469" r:id="rId10"/>
    <p:sldId id="259" r:id="rId11"/>
    <p:sldId id="290" r:id="rId12"/>
    <p:sldId id="291" r:id="rId13"/>
    <p:sldId id="292" r:id="rId14"/>
    <p:sldId id="296" r:id="rId15"/>
    <p:sldId id="297" r:id="rId16"/>
    <p:sldId id="306" r:id="rId17"/>
    <p:sldId id="280" r:id="rId18"/>
    <p:sldId id="281" r:id="rId19"/>
    <p:sldId id="282" r:id="rId20"/>
    <p:sldId id="283" r:id="rId21"/>
    <p:sldId id="284" r:id="rId22"/>
    <p:sldId id="285" r:id="rId23"/>
    <p:sldId id="286" r:id="rId24"/>
    <p:sldId id="466" r:id="rId25"/>
    <p:sldId id="470" r:id="rId26"/>
  </p:sldIdLst>
  <p:sldSz cx="12192000" cy="6858000"/>
  <p:notesSz cx="6858000" cy="9144000"/>
  <p:embeddedFontLst>
    <p:embeddedFont>
      <p:font typeface="Verdana" panose="020B0604030504040204" pitchFamily="34"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Segoe UI Semibold" panose="020B0702040204020203" pitchFamily="34" charset="0"/>
      <p:bold r:id="rId36"/>
    </p:embeddedFont>
    <p:embeddedFont>
      <p:font typeface="Open Sans" panose="020B0606030504020204" pitchFamily="3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Roboto" panose="02000000000000000000" pitchFamily="2"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65"/>
    <a:srgbClr val="767676"/>
    <a:srgbClr val="FFD900"/>
    <a:srgbClr val="DEEBF6"/>
    <a:srgbClr val="363650"/>
    <a:srgbClr val="7979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5" autoAdjust="0"/>
    <p:restoredTop sz="80694" autoAdjust="0"/>
  </p:normalViewPr>
  <p:slideViewPr>
    <p:cSldViewPr snapToGrid="0">
      <p:cViewPr varScale="1">
        <p:scale>
          <a:sx n="93" d="100"/>
          <a:sy n="93" d="100"/>
        </p:scale>
        <p:origin x="112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C525D-8DEC-41AE-9358-2C8B66F4C643}" type="datetimeFigureOut">
              <a:rPr lang="en-GB" smtClean="0"/>
              <a:t>25/09/2018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41F27E-353F-4ED9-8E1C-0B1BB2FB14F8}" type="slidenum">
              <a:rPr lang="en-GB" smtClean="0"/>
              <a:t>‹#›</a:t>
            </a:fld>
            <a:endParaRPr lang="en-GB"/>
          </a:p>
        </p:txBody>
      </p:sp>
    </p:spTree>
    <p:extLst>
      <p:ext uri="{BB962C8B-B14F-4D97-AF65-F5344CB8AC3E}">
        <p14:creationId xmlns:p14="http://schemas.microsoft.com/office/powerpoint/2010/main" val="839618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41F27E-353F-4ED9-8E1C-0B1BB2FB14F8}" type="slidenum">
              <a:rPr lang="en-GB" smtClean="0"/>
              <a:t>1</a:t>
            </a:fld>
            <a:endParaRPr lang="en-GB"/>
          </a:p>
        </p:txBody>
      </p:sp>
    </p:spTree>
    <p:extLst>
      <p:ext uri="{BB962C8B-B14F-4D97-AF65-F5344CB8AC3E}">
        <p14:creationId xmlns:p14="http://schemas.microsoft.com/office/powerpoint/2010/main" val="3063423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f251d105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f251d105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is the fundamental raster data structure in Earth Engine.  Bands.  Pixels.  Metadata.</a:t>
            </a:r>
            <a:endParaRPr/>
          </a:p>
          <a:p>
            <a:pPr marL="0" lvl="0" indent="0" algn="l" rtl="0">
              <a:spcBef>
                <a:spcPts val="0"/>
              </a:spcBef>
              <a:spcAft>
                <a:spcPts val="0"/>
              </a:spcAft>
              <a:buNone/>
            </a:pPr>
            <a:r>
              <a:rPr lang="en"/>
              <a:t>ImaeCollection is stack or time series of images.</a:t>
            </a:r>
            <a:endParaRPr/>
          </a:p>
          <a:p>
            <a:pPr marL="0" lvl="0" indent="0" algn="l" rtl="0">
              <a:spcBef>
                <a:spcPts val="0"/>
              </a:spcBef>
              <a:spcAft>
                <a:spcPts val="0"/>
              </a:spcAft>
              <a:buNone/>
            </a:pPr>
            <a:r>
              <a:rPr lang="en"/>
              <a:t>Feature is the fundamental vector structure in Earth Engine.  Geometry and metadata.</a:t>
            </a:r>
            <a:endParaRPr/>
          </a:p>
          <a:p>
            <a:pPr marL="0" lvl="0" indent="0" algn="l" rtl="0">
              <a:spcBef>
                <a:spcPts val="0"/>
              </a:spcBef>
              <a:spcAft>
                <a:spcPts val="0"/>
              </a:spcAft>
              <a:buNone/>
            </a:pPr>
            <a:r>
              <a:rPr lang="en"/>
              <a:t>FeatureCollection is a collection of Features (surprise).</a:t>
            </a:r>
            <a:endParaRPr/>
          </a:p>
          <a:p>
            <a:pPr marL="0" lvl="0" indent="0" algn="l" rtl="0">
              <a:spcBef>
                <a:spcPts val="0"/>
              </a:spcBef>
              <a:spcAft>
                <a:spcPts val="0"/>
              </a:spcAft>
              <a:buNone/>
            </a:pPr>
            <a:r>
              <a:rPr lang="en"/>
              <a:t>Filter is how to limit the scope of analysis temporally, spatially or by metadata.</a:t>
            </a:r>
            <a:endParaRPr/>
          </a:p>
          <a:p>
            <a:pPr marL="0" lvl="0" indent="0" algn="l" rtl="0">
              <a:spcBef>
                <a:spcPts val="0"/>
              </a:spcBef>
              <a:spcAft>
                <a:spcPts val="0"/>
              </a:spcAft>
              <a:buNone/>
            </a:pPr>
            <a:r>
              <a:rPr lang="en"/>
              <a:t>Reducer is the way to aggregate data.  Statistics such as min, max, mean, SD, variance, covariance, linear regression, etc.</a:t>
            </a:r>
            <a:endParaRPr/>
          </a:p>
          <a:p>
            <a:pPr marL="0" lvl="0" indent="0" algn="l" rtl="0">
              <a:spcBef>
                <a:spcPts val="0"/>
              </a:spcBef>
              <a:spcAft>
                <a:spcPts val="0"/>
              </a:spcAft>
              <a:buNone/>
            </a:pPr>
            <a:r>
              <a:rPr lang="en"/>
              <a:t>Joins are the way to combine different data sets.</a:t>
            </a:r>
            <a:endParaRPr/>
          </a:p>
          <a:p>
            <a:pPr marL="0" lvl="0" indent="0" algn="l" rtl="0">
              <a:spcBef>
                <a:spcPts val="0"/>
              </a:spcBef>
              <a:spcAft>
                <a:spcPts val="0"/>
              </a:spcAft>
              <a:buNone/>
            </a:pPr>
            <a:r>
              <a:rPr lang="en"/>
              <a:t>Kernel facilitates image processing operations, for example convolution.</a:t>
            </a:r>
            <a:endParaRPr/>
          </a:p>
          <a:p>
            <a:pPr marL="0" lvl="0" indent="0" algn="l" rtl="0">
              <a:spcBef>
                <a:spcPts val="0"/>
              </a:spcBef>
              <a:spcAft>
                <a:spcPts val="0"/>
              </a:spcAft>
              <a:buNone/>
            </a:pPr>
            <a:r>
              <a:rPr lang="en"/>
              <a:t>Machine Learning algorithms support supervised and unsupervised classification.</a:t>
            </a:r>
            <a:endParaRPr/>
          </a:p>
          <a:p>
            <a:pPr marL="0" lvl="0" indent="0" algn="l" rtl="0">
              <a:spcBef>
                <a:spcPts val="0"/>
              </a:spcBef>
              <a:spcAft>
                <a:spcPts val="0"/>
              </a:spcAft>
              <a:buNone/>
            </a:pPr>
            <a:r>
              <a:rPr lang="en"/>
              <a:t>Projection is the way to control scale and appearance of data outputs.</a:t>
            </a:r>
            <a:endParaRPr/>
          </a:p>
          <a:p>
            <a:pPr marL="0" lvl="0" indent="0" algn="l" rtl="0">
              <a:spcBef>
                <a:spcPts val="0"/>
              </a:spcBef>
              <a:spcAft>
                <a:spcPts val="0"/>
              </a:spcAft>
              <a:buNone/>
            </a:pPr>
            <a:endParaRPr/>
          </a:p>
          <a:p>
            <a:pPr marL="0" lvl="0" indent="0" algn="l" rtl="0">
              <a:spcBef>
                <a:spcPts val="0"/>
              </a:spcBef>
              <a:spcAft>
                <a:spcPts val="0"/>
              </a:spcAft>
              <a:buNone/>
            </a:pPr>
            <a:r>
              <a:rPr lang="en"/>
              <a:t>And growing in response to user requests.</a:t>
            </a:r>
            <a:endParaRPr/>
          </a:p>
        </p:txBody>
      </p:sp>
    </p:spTree>
    <p:extLst>
      <p:ext uri="{BB962C8B-B14F-4D97-AF65-F5344CB8AC3E}">
        <p14:creationId xmlns:p14="http://schemas.microsoft.com/office/powerpoint/2010/main" val="379041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7432b45d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7432b45d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quick example workflow.  Get an image by filtering to the time/area of interest.</a:t>
            </a:r>
            <a:endParaRPr/>
          </a:p>
        </p:txBody>
      </p:sp>
    </p:spTree>
    <p:extLst>
      <p:ext uri="{BB962C8B-B14F-4D97-AF65-F5344CB8AC3E}">
        <p14:creationId xmlns:p14="http://schemas.microsoft.com/office/powerpoint/2010/main" val="1056877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f7432b45d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f7432b45d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Apply an algorithm, for example, compute NDVI.  This can be either a built in function or a user defined function.</a:t>
            </a:r>
            <a:endParaRPr/>
          </a:p>
        </p:txBody>
      </p:sp>
    </p:spTree>
    <p:extLst>
      <p:ext uri="{BB962C8B-B14F-4D97-AF65-F5344CB8AC3E}">
        <p14:creationId xmlns:p14="http://schemas.microsoft.com/office/powerpoint/2010/main" val="1386705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f7432b45d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f7432b45d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a collection of images and filter to the time and place of interest.</a:t>
            </a:r>
            <a:endParaRPr/>
          </a:p>
        </p:txBody>
      </p:sp>
    </p:spTree>
    <p:extLst>
      <p:ext uri="{BB962C8B-B14F-4D97-AF65-F5344CB8AC3E}">
        <p14:creationId xmlns:p14="http://schemas.microsoft.com/office/powerpoint/2010/main" val="3776691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f7432b45d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f7432b45d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 an algorithm over the collection.  For example, compute NDVI for every image in the stack.</a:t>
            </a:r>
            <a:endParaRPr/>
          </a:p>
        </p:txBody>
      </p:sp>
    </p:spTree>
    <p:extLst>
      <p:ext uri="{BB962C8B-B14F-4D97-AF65-F5344CB8AC3E}">
        <p14:creationId xmlns:p14="http://schemas.microsoft.com/office/powerpoint/2010/main" val="41728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f7432b45d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f7432b45d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Reduce the collection to get a composite.  (i.e. aggregate over time)</a:t>
            </a:r>
            <a:endParaRPr/>
          </a:p>
        </p:txBody>
      </p:sp>
    </p:spTree>
    <p:extLst>
      <p:ext uri="{BB962C8B-B14F-4D97-AF65-F5344CB8AC3E}">
        <p14:creationId xmlns:p14="http://schemas.microsoft.com/office/powerpoint/2010/main" val="1814596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f7432b45d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f7432b45d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Reduce a composite to get statistics.  (i.e. aggregate over space)</a:t>
            </a:r>
            <a:endParaRPr/>
          </a:p>
        </p:txBody>
      </p:sp>
    </p:spTree>
    <p:extLst>
      <p:ext uri="{BB962C8B-B14F-4D97-AF65-F5344CB8AC3E}">
        <p14:creationId xmlns:p14="http://schemas.microsoft.com/office/powerpoint/2010/main" val="3671144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 dirty="0"/>
              <a:t>Google Earth and Earth Engine are two separate technologies, focused on solving separate problems.</a:t>
            </a:r>
          </a:p>
          <a:p>
            <a:pPr lvl="0" rtl="0">
              <a:spcBef>
                <a:spcPts val="0"/>
              </a:spcBef>
              <a:buNone/>
            </a:pPr>
            <a:r>
              <a:rPr lang="en" dirty="0"/>
              <a:t>Google Earth is a rich 3-D basemap on which raster and vector data can be overlaid.</a:t>
            </a:r>
          </a:p>
          <a:p>
            <a:pPr lvl="0" rtl="0">
              <a:spcBef>
                <a:spcPts val="0"/>
              </a:spcBef>
              <a:buNone/>
            </a:pPr>
            <a:r>
              <a:rPr lang="en" dirty="0"/>
              <a:t>Earth Engine enables the processing of massive amounts of raster and vector data, that may results in a variety of outputs such as tiles for 2-D interactive maps, tables, video, or images that can be displayed on Google Earth.</a:t>
            </a:r>
          </a:p>
          <a:p>
            <a:endParaRPr lang="en-GB" dirty="0"/>
          </a:p>
        </p:txBody>
      </p:sp>
      <p:sp>
        <p:nvSpPr>
          <p:cNvPr id="4" name="Slide Number Placeholder 3"/>
          <p:cNvSpPr>
            <a:spLocks noGrp="1"/>
          </p:cNvSpPr>
          <p:nvPr>
            <p:ph type="sldNum" sz="quarter" idx="10"/>
          </p:nvPr>
        </p:nvSpPr>
        <p:spPr/>
        <p:txBody>
          <a:bodyPr/>
          <a:lstStyle/>
          <a:p>
            <a:fld id="{5641F27E-353F-4ED9-8E1C-0B1BB2FB14F8}" type="slidenum">
              <a:rPr lang="en-GB" smtClean="0"/>
              <a:t>6</a:t>
            </a:fld>
            <a:endParaRPr lang="en-GB"/>
          </a:p>
        </p:txBody>
      </p:sp>
    </p:spTree>
    <p:extLst>
      <p:ext uri="{BB962C8B-B14F-4D97-AF65-F5344CB8AC3E}">
        <p14:creationId xmlns:p14="http://schemas.microsoft.com/office/powerpoint/2010/main" val="1076827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"Cloud computing: it's as if you had access to a supercomputer designed for geospatial analysis"</a:t>
            </a:r>
          </a:p>
          <a:p>
            <a:endParaRPr lang="en-GB" dirty="0"/>
          </a:p>
        </p:txBody>
      </p:sp>
      <p:sp>
        <p:nvSpPr>
          <p:cNvPr id="4" name="Slide Number Placeholder 3"/>
          <p:cNvSpPr>
            <a:spLocks noGrp="1"/>
          </p:cNvSpPr>
          <p:nvPr>
            <p:ph type="sldNum" sz="quarter" idx="10"/>
          </p:nvPr>
        </p:nvSpPr>
        <p:spPr/>
        <p:txBody>
          <a:bodyPr/>
          <a:lstStyle/>
          <a:p>
            <a:fld id="{5641F27E-353F-4ED9-8E1C-0B1BB2FB14F8}" type="slidenum">
              <a:rPr lang="en-GB" smtClean="0"/>
              <a:t>7</a:t>
            </a:fld>
            <a:endParaRPr lang="en-GB"/>
          </a:p>
        </p:txBody>
      </p:sp>
    </p:spTree>
    <p:extLst>
      <p:ext uri="{BB962C8B-B14F-4D97-AF65-F5344CB8AC3E}">
        <p14:creationId xmlns:p14="http://schemas.microsoft.com/office/powerpoint/2010/main" val="3794500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f25d1e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f25d1e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big study that made use of Earth Engine was Hansen et al. (2013) in which the authors quantified forest cover in year 2000 and decadal deforestation between 2000 and 2012, at 30 meters resolution, global scope, using Landsat data.  The map above shows the Mekong basin, with forest cover in green, deforestation in red and reforestation in blue.  These data are available to every Earth Engine user for use in other analyses.</a:t>
            </a:r>
            <a:endParaRPr/>
          </a:p>
        </p:txBody>
      </p:sp>
    </p:spTree>
    <p:extLst>
      <p:ext uri="{BB962C8B-B14F-4D97-AF65-F5344CB8AC3E}">
        <p14:creationId xmlns:p14="http://schemas.microsoft.com/office/powerpoint/2010/main" val="50779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8352d49d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8352d49d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Joshi et al. (2016) used the Hansen et al. dataset to quantify tiger habitat in key protected areas.  They used Earth Engine to complete their analysis.</a:t>
            </a:r>
            <a:endParaRPr/>
          </a:p>
        </p:txBody>
      </p:sp>
    </p:spTree>
    <p:extLst>
      <p:ext uri="{BB962C8B-B14F-4D97-AF65-F5344CB8AC3E}">
        <p14:creationId xmlns:p14="http://schemas.microsoft.com/office/powerpoint/2010/main" val="2725547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ec50f0d7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ec50f0d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visualization is from the New York Times article about the Pekel et al. publication:</a:t>
            </a:r>
            <a:endParaRPr/>
          </a:p>
          <a:p>
            <a:pPr marL="0" lvl="0" indent="0" algn="l" rtl="0">
              <a:spcBef>
                <a:spcPts val="0"/>
              </a:spcBef>
              <a:spcAft>
                <a:spcPts val="0"/>
              </a:spcAft>
              <a:buNone/>
            </a:pPr>
            <a:r>
              <a:rPr lang="en"/>
              <a:t>https://www.nytimes.com/interactive/2016/12/09/science/mapping-three-decades-of-global-water-change.html</a:t>
            </a:r>
            <a:endParaRPr/>
          </a:p>
        </p:txBody>
      </p:sp>
    </p:spTree>
    <p:extLst>
      <p:ext uri="{BB962C8B-B14F-4D97-AF65-F5344CB8AC3E}">
        <p14:creationId xmlns:p14="http://schemas.microsoft.com/office/powerpoint/2010/main" val="3416398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8352d49d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8352d49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Lobell et al. (2016) fit regressions from many simulations of crop growth over a range of meteorological variables.  They used relationships between RS variables and model variables (e.g. VI &lt;-&gt; LAI) to apply the equation in each pixel.  They compare aggregate predictions to reported yields (with varying success).</a:t>
            </a:r>
            <a:endParaRPr/>
          </a:p>
        </p:txBody>
      </p:sp>
    </p:spTree>
    <p:extLst>
      <p:ext uri="{BB962C8B-B14F-4D97-AF65-F5344CB8AC3E}">
        <p14:creationId xmlns:p14="http://schemas.microsoft.com/office/powerpoint/2010/main" val="1108226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18352d49d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18352d49d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Cardille et al. (2016) used time series of Landsat in conjunction with a Bayesian model to improve sequences of land cover classifications.  They produced a sequence of better classifications by combining evidence from each semi-good classification.</a:t>
            </a:r>
            <a:endParaRPr/>
          </a:p>
        </p:txBody>
      </p:sp>
    </p:spTree>
    <p:extLst>
      <p:ext uri="{BB962C8B-B14F-4D97-AF65-F5344CB8AC3E}">
        <p14:creationId xmlns:p14="http://schemas.microsoft.com/office/powerpoint/2010/main" val="481253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8352d49d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8352d49d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paper and an app.  Wilson and Jetz (2016) used cloud flags in MODIS time series to estimate spatio-temporal variability of cloudiness and its relationship to ecosystem type.</a:t>
            </a:r>
            <a:endParaRPr/>
          </a:p>
        </p:txBody>
      </p:sp>
    </p:spTree>
    <p:extLst>
      <p:ext uri="{BB962C8B-B14F-4D97-AF65-F5344CB8AC3E}">
        <p14:creationId xmlns:p14="http://schemas.microsoft.com/office/powerpoint/2010/main" val="2684286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Freeform 21">
            <a:extLst>
              <a:ext uri="{FF2B5EF4-FFF2-40B4-BE49-F238E27FC236}">
                <a16:creationId xmlns:a16="http://schemas.microsoft.com/office/drawing/2014/main" id="{3AC78E6D-DEE3-4F45-8F4B-E33BC860A318}"/>
              </a:ext>
            </a:extLst>
          </p:cNvPr>
          <p:cNvSpPr/>
          <p:nvPr userDrawn="1"/>
        </p:nvSpPr>
        <p:spPr>
          <a:xfrm>
            <a:off x="1" y="24019"/>
            <a:ext cx="12187237" cy="458581"/>
          </a:xfrm>
          <a:custGeom>
            <a:avLst/>
            <a:gdLst>
              <a:gd name="connsiteX0" fmla="*/ 0 w 12187237"/>
              <a:gd name="connsiteY0" fmla="*/ 0 h 640563"/>
              <a:gd name="connsiteX1" fmla="*/ 12187237 w 12187237"/>
              <a:gd name="connsiteY1" fmla="*/ 0 h 640563"/>
              <a:gd name="connsiteX2" fmla="*/ 12187237 w 12187237"/>
              <a:gd name="connsiteY2" fmla="*/ 85799 h 640563"/>
              <a:gd name="connsiteX3" fmla="*/ 10429371 w 12187237"/>
              <a:gd name="connsiteY3" fmla="*/ 86471 h 640563"/>
              <a:gd name="connsiteX4" fmla="*/ 563874 w 12187237"/>
              <a:gd name="connsiteY4" fmla="*/ 559928 h 640563"/>
              <a:gd name="connsiteX5" fmla="*/ 0 w 12187237"/>
              <a:gd name="connsiteY5" fmla="*/ 640563 h 64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7237" h="640563">
                <a:moveTo>
                  <a:pt x="0" y="0"/>
                </a:moveTo>
                <a:lnTo>
                  <a:pt x="12187237" y="0"/>
                </a:lnTo>
                <a:lnTo>
                  <a:pt x="12187237" y="85799"/>
                </a:lnTo>
                <a:lnTo>
                  <a:pt x="10429371" y="86471"/>
                </a:lnTo>
                <a:cubicBezTo>
                  <a:pt x="6724807" y="86852"/>
                  <a:pt x="3937146" y="101822"/>
                  <a:pt x="563874" y="559928"/>
                </a:cubicBezTo>
                <a:lnTo>
                  <a:pt x="0" y="640563"/>
                </a:lnTo>
                <a:close/>
              </a:path>
            </a:pathLst>
          </a:custGeom>
          <a:solidFill>
            <a:srgbClr val="232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20">
            <a:extLst>
              <a:ext uri="{FF2B5EF4-FFF2-40B4-BE49-F238E27FC236}">
                <a16:creationId xmlns:a16="http://schemas.microsoft.com/office/drawing/2014/main" id="{93A33823-35CE-41F5-89A5-A422C1D44C1B}"/>
              </a:ext>
            </a:extLst>
          </p:cNvPr>
          <p:cNvSpPr/>
          <p:nvPr userDrawn="1"/>
        </p:nvSpPr>
        <p:spPr>
          <a:xfrm>
            <a:off x="1" y="0"/>
            <a:ext cx="12187237" cy="458581"/>
          </a:xfrm>
          <a:custGeom>
            <a:avLst/>
            <a:gdLst>
              <a:gd name="connsiteX0" fmla="*/ 0 w 12187237"/>
              <a:gd name="connsiteY0" fmla="*/ 0 h 640563"/>
              <a:gd name="connsiteX1" fmla="*/ 12187237 w 12187237"/>
              <a:gd name="connsiteY1" fmla="*/ 0 h 640563"/>
              <a:gd name="connsiteX2" fmla="*/ 12187237 w 12187237"/>
              <a:gd name="connsiteY2" fmla="*/ 85799 h 640563"/>
              <a:gd name="connsiteX3" fmla="*/ 10429371 w 12187237"/>
              <a:gd name="connsiteY3" fmla="*/ 86471 h 640563"/>
              <a:gd name="connsiteX4" fmla="*/ 563874 w 12187237"/>
              <a:gd name="connsiteY4" fmla="*/ 559928 h 640563"/>
              <a:gd name="connsiteX5" fmla="*/ 0 w 12187237"/>
              <a:gd name="connsiteY5" fmla="*/ 640563 h 64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7237" h="640563">
                <a:moveTo>
                  <a:pt x="0" y="0"/>
                </a:moveTo>
                <a:lnTo>
                  <a:pt x="12187237" y="0"/>
                </a:lnTo>
                <a:lnTo>
                  <a:pt x="12187237" y="85799"/>
                </a:lnTo>
                <a:lnTo>
                  <a:pt x="10429371" y="86471"/>
                </a:lnTo>
                <a:cubicBezTo>
                  <a:pt x="6724807" y="86852"/>
                  <a:pt x="3937146" y="101822"/>
                  <a:pt x="563874" y="559928"/>
                </a:cubicBezTo>
                <a:lnTo>
                  <a:pt x="0" y="640563"/>
                </a:lnTo>
                <a:close/>
              </a:path>
            </a:pathLst>
          </a:custGeom>
          <a:solidFill>
            <a:srgbClr val="DEE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26">
            <a:extLst>
              <a:ext uri="{FF2B5EF4-FFF2-40B4-BE49-F238E27FC236}">
                <a16:creationId xmlns:a16="http://schemas.microsoft.com/office/drawing/2014/main" id="{D5F5AD38-CE86-4058-BA87-325FA74C79C1}"/>
              </a:ext>
            </a:extLst>
          </p:cNvPr>
          <p:cNvSpPr/>
          <p:nvPr userDrawn="1"/>
        </p:nvSpPr>
        <p:spPr>
          <a:xfrm>
            <a:off x="47128" y="0"/>
            <a:ext cx="650287" cy="6858000"/>
          </a:xfrm>
          <a:custGeom>
            <a:avLst/>
            <a:gdLst>
              <a:gd name="connsiteX0" fmla="*/ 0 w 650287"/>
              <a:gd name="connsiteY0" fmla="*/ 0 h 6858000"/>
              <a:gd name="connsiteX1" fmla="*/ 650287 w 650287"/>
              <a:gd name="connsiteY1" fmla="*/ 0 h 6858000"/>
              <a:gd name="connsiteX2" fmla="*/ 587077 w 650287"/>
              <a:gd name="connsiteY2" fmla="*/ 329171 h 6858000"/>
              <a:gd name="connsiteX3" fmla="*/ 211536 w 650287"/>
              <a:gd name="connsiteY3" fmla="*/ 6461928 h 6858000"/>
              <a:gd name="connsiteX4" fmla="*/ 212778 w 650287"/>
              <a:gd name="connsiteY4" fmla="*/ 6858000 h 6858000"/>
              <a:gd name="connsiteX5" fmla="*/ 0 w 6502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287" h="6858000">
                <a:moveTo>
                  <a:pt x="0" y="0"/>
                </a:moveTo>
                <a:lnTo>
                  <a:pt x="650287" y="0"/>
                </a:lnTo>
                <a:lnTo>
                  <a:pt x="587077" y="329171"/>
                </a:lnTo>
                <a:cubicBezTo>
                  <a:pt x="213508" y="2412188"/>
                  <a:pt x="204003" y="4612796"/>
                  <a:pt x="211536" y="6461928"/>
                </a:cubicBezTo>
                <a:cubicBezTo>
                  <a:pt x="211950" y="6593952"/>
                  <a:pt x="212364" y="6725976"/>
                  <a:pt x="212778" y="6858000"/>
                </a:cubicBezTo>
                <a:lnTo>
                  <a:pt x="0" y="6858000"/>
                </a:lnTo>
                <a:close/>
              </a:path>
            </a:pathLst>
          </a:custGeom>
          <a:solidFill>
            <a:srgbClr val="FFD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25">
            <a:extLst>
              <a:ext uri="{FF2B5EF4-FFF2-40B4-BE49-F238E27FC236}">
                <a16:creationId xmlns:a16="http://schemas.microsoft.com/office/drawing/2014/main" id="{BE5567DC-724B-499A-85E7-E73399CD5454}"/>
              </a:ext>
            </a:extLst>
          </p:cNvPr>
          <p:cNvSpPr/>
          <p:nvPr userDrawn="1"/>
        </p:nvSpPr>
        <p:spPr>
          <a:xfrm>
            <a:off x="2" y="0"/>
            <a:ext cx="650287" cy="6858000"/>
          </a:xfrm>
          <a:custGeom>
            <a:avLst/>
            <a:gdLst>
              <a:gd name="connsiteX0" fmla="*/ 0 w 650287"/>
              <a:gd name="connsiteY0" fmla="*/ 0 h 6858000"/>
              <a:gd name="connsiteX1" fmla="*/ 650287 w 650287"/>
              <a:gd name="connsiteY1" fmla="*/ 0 h 6858000"/>
              <a:gd name="connsiteX2" fmla="*/ 587077 w 650287"/>
              <a:gd name="connsiteY2" fmla="*/ 329171 h 6858000"/>
              <a:gd name="connsiteX3" fmla="*/ 211536 w 650287"/>
              <a:gd name="connsiteY3" fmla="*/ 6461928 h 6858000"/>
              <a:gd name="connsiteX4" fmla="*/ 212778 w 650287"/>
              <a:gd name="connsiteY4" fmla="*/ 6858000 h 6858000"/>
              <a:gd name="connsiteX5" fmla="*/ 0 w 6502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287" h="6858000">
                <a:moveTo>
                  <a:pt x="0" y="0"/>
                </a:moveTo>
                <a:lnTo>
                  <a:pt x="650287" y="0"/>
                </a:lnTo>
                <a:lnTo>
                  <a:pt x="587077" y="329171"/>
                </a:lnTo>
                <a:cubicBezTo>
                  <a:pt x="213508" y="2412188"/>
                  <a:pt x="204003" y="4612796"/>
                  <a:pt x="211536" y="6461928"/>
                </a:cubicBezTo>
                <a:cubicBezTo>
                  <a:pt x="211950" y="6593952"/>
                  <a:pt x="212364" y="6725976"/>
                  <a:pt x="212778" y="6858000"/>
                </a:cubicBezTo>
                <a:lnTo>
                  <a:pt x="0" y="6858000"/>
                </a:lnTo>
                <a:close/>
              </a:path>
            </a:pathLst>
          </a:custGeom>
          <a:solidFill>
            <a:srgbClr val="232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003300" y="1363686"/>
            <a:ext cx="10185400" cy="2087968"/>
          </a:xfrm>
        </p:spPr>
        <p:txBody>
          <a:bodyPr anchor="t">
            <a:normAutofit/>
          </a:bodyPr>
          <a:lstStyle>
            <a:lvl1pPr algn="l">
              <a:defRPr sz="4200" b="0" baseline="0">
                <a:latin typeface="Segoe UI Semibold" panose="020B0702040204020203" pitchFamily="34" charset="0"/>
                <a:ea typeface="Segoe UI" panose="020B0502040204020203" pitchFamily="34" charset="0"/>
                <a:cs typeface="Segoe UI" panose="020B0502040204020203" pitchFamily="34" charset="0"/>
              </a:defRPr>
            </a:lvl1pPr>
          </a:lstStyle>
          <a:p>
            <a:r>
              <a:rPr lang="en-US" dirty="0"/>
              <a:t>Presentation title</a:t>
            </a:r>
            <a:endParaRPr lang="en-GB" dirty="0"/>
          </a:p>
        </p:txBody>
      </p:sp>
      <p:sp>
        <p:nvSpPr>
          <p:cNvPr id="3" name="Subtitle 2"/>
          <p:cNvSpPr>
            <a:spLocks noGrp="1"/>
          </p:cNvSpPr>
          <p:nvPr>
            <p:ph type="subTitle" idx="1" hasCustomPrompt="1"/>
          </p:nvPr>
        </p:nvSpPr>
        <p:spPr>
          <a:xfrm>
            <a:off x="1003300" y="3616411"/>
            <a:ext cx="10185400" cy="1305314"/>
          </a:xfrm>
        </p:spPr>
        <p:txBody>
          <a:bodyPr anchor="ctr">
            <a:normAutofit/>
          </a:bodyPr>
          <a:lstStyle>
            <a:lvl1pPr marL="0" indent="0" algn="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name(s)</a:t>
            </a:r>
            <a:endParaRPr lang="en-GB" dirty="0"/>
          </a:p>
        </p:txBody>
      </p:sp>
      <p:sp>
        <p:nvSpPr>
          <p:cNvPr id="7" name="Text Placeholder 6"/>
          <p:cNvSpPr>
            <a:spLocks noGrp="1"/>
          </p:cNvSpPr>
          <p:nvPr>
            <p:ph type="body" sz="quarter" idx="10" hasCustomPrompt="1"/>
          </p:nvPr>
        </p:nvSpPr>
        <p:spPr>
          <a:xfrm>
            <a:off x="1003300" y="5111402"/>
            <a:ext cx="10185400" cy="1422748"/>
          </a:xfrm>
        </p:spPr>
        <p:txBody>
          <a:bodyPr anchor="b">
            <a:normAutofit/>
          </a:bodyPr>
          <a:lstStyle>
            <a:lvl1pPr marL="0" indent="0" algn="r">
              <a:buNone/>
              <a:defRPr sz="1600" baseline="0"/>
            </a:lvl1pPr>
          </a:lstStyle>
          <a:p>
            <a:pPr lvl="0"/>
            <a:r>
              <a:rPr lang="nl-NL" dirty="0" err="1"/>
              <a:t>Title</a:t>
            </a:r>
            <a:r>
              <a:rPr lang="nl-NL" dirty="0"/>
              <a:t> slide </a:t>
            </a:r>
            <a:r>
              <a:rPr lang="nl-NL" dirty="0" err="1"/>
              <a:t>footer</a:t>
            </a:r>
            <a:br>
              <a:rPr lang="nl-NL" dirty="0"/>
            </a:br>
            <a:r>
              <a:rPr lang="nl-NL" dirty="0"/>
              <a:t>(date, occasion etc.)</a:t>
            </a:r>
            <a:endParaRPr lang="en-GB" dirty="0"/>
          </a:p>
        </p:txBody>
      </p:sp>
      <p:pic>
        <p:nvPicPr>
          <p:cNvPr id="9" name="Picture 8">
            <a:extLst>
              <a:ext uri="{FF2B5EF4-FFF2-40B4-BE49-F238E27FC236}">
                <a16:creationId xmlns:a16="http://schemas.microsoft.com/office/drawing/2014/main" id="{0BF25D35-C54B-4588-A2FF-DDE65B6A39D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260" y="6231829"/>
            <a:ext cx="1981970" cy="626171"/>
          </a:xfrm>
          <a:prstGeom prst="rect">
            <a:avLst/>
          </a:prstGeom>
        </p:spPr>
      </p:pic>
      <p:sp>
        <p:nvSpPr>
          <p:cNvPr id="10" name="Rectangle 9">
            <a:extLst>
              <a:ext uri="{FF2B5EF4-FFF2-40B4-BE49-F238E27FC236}">
                <a16:creationId xmlns:a16="http://schemas.microsoft.com/office/drawing/2014/main" id="{9A749AE3-76A6-4F36-AB45-67D6DB383B7F}"/>
              </a:ext>
            </a:extLst>
          </p:cNvPr>
          <p:cNvSpPr/>
          <p:nvPr userDrawn="1"/>
        </p:nvSpPr>
        <p:spPr>
          <a:xfrm rot="5400000">
            <a:off x="6855618" y="1521619"/>
            <a:ext cx="50007" cy="10622756"/>
          </a:xfrm>
          <a:prstGeom prst="rect">
            <a:avLst/>
          </a:prstGeom>
          <a:solidFill>
            <a:srgbClr val="232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 </a:t>
            </a:r>
            <a:endParaRPr lang="en-GB" dirty="0"/>
          </a:p>
        </p:txBody>
      </p:sp>
      <p:pic>
        <p:nvPicPr>
          <p:cNvPr id="8" name="Picture 7">
            <a:extLst>
              <a:ext uri="{FF2B5EF4-FFF2-40B4-BE49-F238E27FC236}">
                <a16:creationId xmlns:a16="http://schemas.microsoft.com/office/drawing/2014/main" id="{855A7FE3-D22B-46E4-BBFB-C89A36C05D2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6016" y="150257"/>
            <a:ext cx="544038" cy="544038"/>
          </a:xfrm>
          <a:prstGeom prst="rect">
            <a:avLst/>
          </a:prstGeom>
        </p:spPr>
      </p:pic>
    </p:spTree>
    <p:extLst>
      <p:ext uri="{BB962C8B-B14F-4D97-AF65-F5344CB8AC3E}">
        <p14:creationId xmlns:p14="http://schemas.microsoft.com/office/powerpoint/2010/main" val="3710925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9823450" y="6356349"/>
            <a:ext cx="1600200" cy="365125"/>
          </a:xfrm>
          <a:prstGeom prst="rect">
            <a:avLst/>
          </a:prstGeom>
        </p:spPr>
        <p:txBody>
          <a:bodyPr/>
          <a:lstStyle/>
          <a:p>
            <a:fld id="{F01D4565-0776-4996-8D0A-8DD86A04CE62}" type="slidenum">
              <a:rPr lang="en-GB" smtClean="0"/>
              <a:t>‹#›</a:t>
            </a:fld>
            <a:endParaRPr lang="en-GB"/>
          </a:p>
        </p:txBody>
      </p:sp>
    </p:spTree>
    <p:extLst>
      <p:ext uri="{BB962C8B-B14F-4D97-AF65-F5344CB8AC3E}">
        <p14:creationId xmlns:p14="http://schemas.microsoft.com/office/powerpoint/2010/main" val="278137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9823450" y="6356349"/>
            <a:ext cx="1600200" cy="365125"/>
          </a:xfrm>
          <a:prstGeom prst="rect">
            <a:avLst/>
          </a:prstGeom>
        </p:spPr>
        <p:txBody>
          <a:bodyPr/>
          <a:lstStyle/>
          <a:p>
            <a:fld id="{F01D4565-0776-4996-8D0A-8DD86A04CE62}" type="slidenum">
              <a:rPr lang="en-GB" smtClean="0"/>
              <a:t>‹#›</a:t>
            </a:fld>
            <a:endParaRPr lang="en-GB"/>
          </a:p>
        </p:txBody>
      </p:sp>
    </p:spTree>
    <p:extLst>
      <p:ext uri="{BB962C8B-B14F-4D97-AF65-F5344CB8AC3E}">
        <p14:creationId xmlns:p14="http://schemas.microsoft.com/office/powerpoint/2010/main" val="2089856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FFFFFF"/>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37934" y="1507070"/>
            <a:ext cx="5196599" cy="1097633"/>
          </a:xfrm>
          <a:prstGeom prst="rect">
            <a:avLst/>
          </a:prstGeom>
          <a:noFill/>
          <a:ln>
            <a:noFill/>
          </a:ln>
        </p:spPr>
      </p:pic>
      <p:sp>
        <p:nvSpPr>
          <p:cNvPr id="10" name="Google Shape;10;p2"/>
          <p:cNvSpPr txBox="1">
            <a:spLocks noGrp="1"/>
          </p:cNvSpPr>
          <p:nvPr>
            <p:ph type="ctrTitle"/>
          </p:nvPr>
        </p:nvSpPr>
        <p:spPr>
          <a:xfrm>
            <a:off x="478481" y="2578417"/>
            <a:ext cx="8198800" cy="14700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747"/>
              </a:spcBef>
              <a:spcAft>
                <a:spcPts val="0"/>
              </a:spcAft>
              <a:buClr>
                <a:schemeClr val="dk1"/>
              </a:buClr>
              <a:buSzPts val="1800"/>
              <a:buNone/>
              <a:defRPr sz="2400" b="1">
                <a:solidFill>
                  <a:schemeClr val="dk1"/>
                </a:solidFill>
              </a:defRPr>
            </a:lvl1pPr>
            <a:lvl2pPr marL="0" marR="0" lvl="1" indent="-152396" algn="l" rtl="0">
              <a:spcBef>
                <a:spcPts val="0"/>
              </a:spcBef>
              <a:spcAft>
                <a:spcPts val="0"/>
              </a:spcAft>
              <a:buSzPts val="1800"/>
              <a:buFont typeface="Open Sans"/>
              <a:buChar char="○"/>
              <a:defRPr sz="2400">
                <a:latin typeface="Open Sans"/>
                <a:ea typeface="Open Sans"/>
                <a:cs typeface="Open Sans"/>
                <a:sym typeface="Open Sans"/>
              </a:defRPr>
            </a:lvl2pPr>
            <a:lvl3pPr marL="0" marR="0" lvl="2" indent="-152396" algn="l" rtl="0">
              <a:spcBef>
                <a:spcPts val="0"/>
              </a:spcBef>
              <a:spcAft>
                <a:spcPts val="0"/>
              </a:spcAft>
              <a:buSzPts val="1800"/>
              <a:buFont typeface="Open Sans"/>
              <a:buChar char="■"/>
              <a:defRPr sz="2400">
                <a:latin typeface="Open Sans"/>
                <a:ea typeface="Open Sans"/>
                <a:cs typeface="Open Sans"/>
                <a:sym typeface="Open Sans"/>
              </a:defRPr>
            </a:lvl3pPr>
            <a:lvl4pPr marL="0" marR="0" lvl="3" indent="-152396" algn="l" rtl="0">
              <a:spcBef>
                <a:spcPts val="0"/>
              </a:spcBef>
              <a:spcAft>
                <a:spcPts val="0"/>
              </a:spcAft>
              <a:buSzPts val="1800"/>
              <a:buFont typeface="Open Sans"/>
              <a:buChar char="●"/>
              <a:defRPr sz="2400">
                <a:latin typeface="Open Sans"/>
                <a:ea typeface="Open Sans"/>
                <a:cs typeface="Open Sans"/>
                <a:sym typeface="Open Sans"/>
              </a:defRPr>
            </a:lvl4pPr>
            <a:lvl5pPr marL="0" marR="0" lvl="4" indent="-152396" algn="l" rtl="0">
              <a:spcBef>
                <a:spcPts val="0"/>
              </a:spcBef>
              <a:spcAft>
                <a:spcPts val="0"/>
              </a:spcAft>
              <a:buSzPts val="1800"/>
              <a:buFont typeface="Open Sans"/>
              <a:buChar char="○"/>
              <a:defRPr sz="2400">
                <a:latin typeface="Open Sans"/>
                <a:ea typeface="Open Sans"/>
                <a:cs typeface="Open Sans"/>
                <a:sym typeface="Open Sans"/>
              </a:defRPr>
            </a:lvl5pPr>
            <a:lvl6pPr marL="609585" marR="0" lvl="5" indent="-152396" algn="l" rtl="0">
              <a:spcBef>
                <a:spcPts val="0"/>
              </a:spcBef>
              <a:spcAft>
                <a:spcPts val="0"/>
              </a:spcAft>
              <a:buSzPts val="1800"/>
              <a:buFont typeface="Open Sans"/>
              <a:buChar char="■"/>
              <a:defRPr sz="2400">
                <a:latin typeface="Open Sans"/>
                <a:ea typeface="Open Sans"/>
                <a:cs typeface="Open Sans"/>
                <a:sym typeface="Open Sans"/>
              </a:defRPr>
            </a:lvl6pPr>
            <a:lvl7pPr marL="1219170" marR="0" lvl="6" indent="-152396" algn="l" rtl="0">
              <a:spcBef>
                <a:spcPts val="0"/>
              </a:spcBef>
              <a:spcAft>
                <a:spcPts val="0"/>
              </a:spcAft>
              <a:buSzPts val="1800"/>
              <a:buFont typeface="Open Sans"/>
              <a:buChar char="●"/>
              <a:defRPr sz="2400">
                <a:latin typeface="Open Sans"/>
                <a:ea typeface="Open Sans"/>
                <a:cs typeface="Open Sans"/>
                <a:sym typeface="Open Sans"/>
              </a:defRPr>
            </a:lvl7pPr>
            <a:lvl8pPr marL="1828754" marR="0" lvl="7" indent="-152396" algn="l" rtl="0">
              <a:spcBef>
                <a:spcPts val="0"/>
              </a:spcBef>
              <a:spcAft>
                <a:spcPts val="0"/>
              </a:spcAft>
              <a:buSzPts val="1800"/>
              <a:buFont typeface="Open Sans"/>
              <a:buChar char="○"/>
              <a:defRPr sz="2400">
                <a:latin typeface="Open Sans"/>
                <a:ea typeface="Open Sans"/>
                <a:cs typeface="Open Sans"/>
                <a:sym typeface="Open Sans"/>
              </a:defRPr>
            </a:lvl8pPr>
            <a:lvl9pPr marL="2438339" marR="0" lvl="8" indent="-152396" algn="l" rtl="0">
              <a:spcBef>
                <a:spcPts val="0"/>
              </a:spcBef>
              <a:spcAft>
                <a:spcPts val="0"/>
              </a:spcAft>
              <a:buSzPts val="1800"/>
              <a:buFont typeface="Open Sans"/>
              <a:buChar char="■"/>
              <a:defRPr sz="2400">
                <a:latin typeface="Open Sans"/>
                <a:ea typeface="Open Sans"/>
                <a:cs typeface="Open Sans"/>
                <a:sym typeface="Open Sans"/>
              </a:defRPr>
            </a:lvl9pPr>
          </a:lstStyle>
          <a:p>
            <a:endParaRPr/>
          </a:p>
        </p:txBody>
      </p:sp>
      <p:sp>
        <p:nvSpPr>
          <p:cNvPr id="11" name="Google Shape;11;p2"/>
          <p:cNvSpPr txBox="1">
            <a:spLocks noGrp="1"/>
          </p:cNvSpPr>
          <p:nvPr>
            <p:ph type="subTitle" idx="1"/>
          </p:nvPr>
        </p:nvSpPr>
        <p:spPr>
          <a:xfrm>
            <a:off x="478481" y="3996207"/>
            <a:ext cx="8198800" cy="1300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SzPts val="1100"/>
              <a:buFont typeface="Open Sans"/>
              <a:buNone/>
              <a:defRPr sz="1467"/>
            </a:lvl1pPr>
            <a:lvl2pPr marL="609585" marR="0" lvl="1" indent="0" algn="ctr" rtl="0">
              <a:lnSpc>
                <a:spcPct val="100000"/>
              </a:lnSpc>
              <a:spcBef>
                <a:spcPts val="1333"/>
              </a:spcBef>
              <a:spcAft>
                <a:spcPts val="0"/>
              </a:spcAft>
              <a:buClr>
                <a:schemeClr val="dk2"/>
              </a:buClr>
              <a:buSzPts val="1200"/>
              <a:buFont typeface="Open Sans"/>
              <a:buNone/>
              <a:defRPr sz="1600">
                <a:solidFill>
                  <a:schemeClr val="dk2"/>
                </a:solidFill>
              </a:defRPr>
            </a:lvl2pPr>
            <a:lvl3pPr marL="1219170" marR="0" lvl="2" indent="0" algn="ctr" rtl="0">
              <a:lnSpc>
                <a:spcPct val="100000"/>
              </a:lnSpc>
              <a:spcBef>
                <a:spcPts val="800"/>
              </a:spcBef>
              <a:spcAft>
                <a:spcPts val="0"/>
              </a:spcAft>
              <a:buClr>
                <a:schemeClr val="dk2"/>
              </a:buClr>
              <a:buSzPts val="1200"/>
              <a:buFont typeface="Open Sans"/>
              <a:buNone/>
              <a:defRPr sz="1600">
                <a:solidFill>
                  <a:schemeClr val="dk2"/>
                </a:solidFill>
              </a:defRPr>
            </a:lvl3pPr>
            <a:lvl4pPr marL="1828754" marR="0" lvl="3" indent="0" algn="ctr" rtl="0">
              <a:lnSpc>
                <a:spcPct val="100000"/>
              </a:lnSpc>
              <a:spcBef>
                <a:spcPts val="800"/>
              </a:spcBef>
              <a:spcAft>
                <a:spcPts val="0"/>
              </a:spcAft>
              <a:buClr>
                <a:schemeClr val="dk2"/>
              </a:buClr>
              <a:buSzPts val="1200"/>
              <a:buFont typeface="Open Sans"/>
              <a:buNone/>
              <a:defRPr sz="1600">
                <a:solidFill>
                  <a:schemeClr val="dk2"/>
                </a:solidFill>
              </a:defRPr>
            </a:lvl4pPr>
            <a:lvl5pPr marL="2438339" marR="0" lvl="4" indent="0" algn="ctr" rtl="0">
              <a:lnSpc>
                <a:spcPct val="100000"/>
              </a:lnSpc>
              <a:spcBef>
                <a:spcPts val="800"/>
              </a:spcBef>
              <a:spcAft>
                <a:spcPts val="0"/>
              </a:spcAft>
              <a:buClr>
                <a:schemeClr val="dk2"/>
              </a:buClr>
              <a:buSzPts val="1000"/>
              <a:buFont typeface="Open Sans"/>
              <a:buNone/>
              <a:defRPr>
                <a:solidFill>
                  <a:schemeClr val="dk2"/>
                </a:solidFill>
              </a:defRPr>
            </a:lvl5pPr>
            <a:lvl6pPr marL="3047924" marR="0" lvl="5" indent="0" algn="ctr" rtl="0">
              <a:spcBef>
                <a:spcPts val="533"/>
              </a:spcBef>
              <a:spcAft>
                <a:spcPts val="0"/>
              </a:spcAft>
              <a:buClr>
                <a:schemeClr val="dk2"/>
              </a:buClr>
              <a:buSzPts val="1000"/>
              <a:buFont typeface="Open Sans"/>
              <a:buNone/>
              <a:defRPr>
                <a:solidFill>
                  <a:schemeClr val="dk2"/>
                </a:solidFill>
              </a:defRPr>
            </a:lvl6pPr>
            <a:lvl7pPr marL="3657509" marR="0" lvl="6" indent="0" algn="ctr" rtl="0">
              <a:spcBef>
                <a:spcPts val="533"/>
              </a:spcBef>
              <a:spcAft>
                <a:spcPts val="0"/>
              </a:spcAft>
              <a:buClr>
                <a:schemeClr val="dk2"/>
              </a:buClr>
              <a:buSzPts val="1000"/>
              <a:buFont typeface="Open Sans"/>
              <a:buNone/>
              <a:defRPr>
                <a:solidFill>
                  <a:schemeClr val="dk2"/>
                </a:solidFill>
              </a:defRPr>
            </a:lvl7pPr>
            <a:lvl8pPr marL="4267093" marR="0" lvl="7" indent="0" algn="ctr" rtl="0">
              <a:spcBef>
                <a:spcPts val="533"/>
              </a:spcBef>
              <a:spcAft>
                <a:spcPts val="0"/>
              </a:spcAft>
              <a:buClr>
                <a:schemeClr val="dk2"/>
              </a:buClr>
              <a:buSzPts val="1000"/>
              <a:buFont typeface="Open Sans"/>
              <a:buNone/>
              <a:defRPr>
                <a:solidFill>
                  <a:schemeClr val="dk2"/>
                </a:solidFill>
              </a:defRPr>
            </a:lvl8pPr>
            <a:lvl9pPr marL="4876678" marR="0" lvl="8" indent="0" algn="ctr" rtl="0">
              <a:spcBef>
                <a:spcPts val="533"/>
              </a:spcBef>
              <a:spcAft>
                <a:spcPts val="0"/>
              </a:spcAft>
              <a:buClr>
                <a:schemeClr val="dk2"/>
              </a:buClr>
              <a:buSzPts val="1000"/>
              <a:buFont typeface="Open Sans"/>
              <a:buNone/>
              <a:defRPr>
                <a:solidFill>
                  <a:schemeClr val="dk2"/>
                </a:solidFill>
              </a:defRPr>
            </a:lvl9pPr>
          </a:lstStyle>
          <a:p>
            <a:endParaRPr/>
          </a:p>
        </p:txBody>
      </p:sp>
      <p:cxnSp>
        <p:nvCxnSpPr>
          <p:cNvPr id="12" name="Google Shape;12;p2"/>
          <p:cNvCxnSpPr/>
          <p:nvPr/>
        </p:nvCxnSpPr>
        <p:spPr>
          <a:xfrm>
            <a:off x="0" y="5727028"/>
            <a:ext cx="12192000" cy="0"/>
          </a:xfrm>
          <a:prstGeom prst="straightConnector1">
            <a:avLst/>
          </a:prstGeom>
          <a:noFill/>
          <a:ln w="9525" cap="flat" cmpd="sng">
            <a:solidFill>
              <a:srgbClr val="D6D6D6"/>
            </a:solidFill>
            <a:prstDash val="solid"/>
            <a:round/>
            <a:headEnd type="none" w="sm" len="sm"/>
            <a:tailEnd type="none" w="sm" len="sm"/>
          </a:ln>
        </p:spPr>
      </p:cxnSp>
      <p:sp>
        <p:nvSpPr>
          <p:cNvPr id="13" name="Google Shape;13;p2"/>
          <p:cNvSpPr/>
          <p:nvPr/>
        </p:nvSpPr>
        <p:spPr>
          <a:xfrm>
            <a:off x="10313697" y="5693780"/>
            <a:ext cx="275200" cy="36400"/>
          </a:xfrm>
          <a:prstGeom prst="rect">
            <a:avLst/>
          </a:prstGeom>
          <a:solidFill>
            <a:schemeClr val="accent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4" name="Google Shape;14;p2"/>
          <p:cNvSpPr/>
          <p:nvPr/>
        </p:nvSpPr>
        <p:spPr>
          <a:xfrm>
            <a:off x="11135079" y="5693780"/>
            <a:ext cx="273600" cy="36400"/>
          </a:xfrm>
          <a:prstGeom prst="rect">
            <a:avLst/>
          </a:prstGeom>
          <a:solidFill>
            <a:schemeClr val="accent4"/>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5" name="Google Shape;15;p2"/>
          <p:cNvSpPr/>
          <p:nvPr/>
        </p:nvSpPr>
        <p:spPr>
          <a:xfrm>
            <a:off x="11408455" y="5693780"/>
            <a:ext cx="275200" cy="36400"/>
          </a:xfrm>
          <a:prstGeom prst="rect">
            <a:avLst/>
          </a:prstGeom>
          <a:solidFill>
            <a:schemeClr val="l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6" name="Google Shape;16;p2"/>
          <p:cNvSpPr/>
          <p:nvPr/>
        </p:nvSpPr>
        <p:spPr>
          <a:xfrm>
            <a:off x="10588528" y="5693780"/>
            <a:ext cx="275200" cy="36400"/>
          </a:xfrm>
          <a:prstGeom prst="rect">
            <a:avLst/>
          </a:prstGeom>
          <a:solidFill>
            <a:schemeClr val="accent3"/>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7" name="Google Shape;17;p2"/>
          <p:cNvSpPr/>
          <p:nvPr/>
        </p:nvSpPr>
        <p:spPr>
          <a:xfrm>
            <a:off x="10863359" y="5693780"/>
            <a:ext cx="273200" cy="36400"/>
          </a:xfrm>
          <a:prstGeom prst="rect">
            <a:avLst/>
          </a:prstGeom>
          <a:solidFill>
            <a:schemeClr val="accen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45312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rgbClr val="FFFFFF"/>
        </a:solidFill>
        <a:effectLst/>
      </p:bgPr>
    </p:bg>
    <p:spTree>
      <p:nvGrpSpPr>
        <p:cNvPr id="1" name="Shape 18"/>
        <p:cNvGrpSpPr/>
        <p:nvPr/>
      </p:nvGrpSpPr>
      <p:grpSpPr>
        <a:xfrm>
          <a:off x="0" y="0"/>
          <a:ext cx="0" cy="0"/>
          <a:chOff x="0" y="0"/>
          <a:chExt cx="0" cy="0"/>
        </a:xfrm>
      </p:grpSpPr>
      <p:pic>
        <p:nvPicPr>
          <p:cNvPr id="19" name="Google Shape;19;p3"/>
          <p:cNvPicPr preferRelativeResize="0"/>
          <p:nvPr/>
        </p:nvPicPr>
        <p:blipFill>
          <a:blip r:embed="rId2">
            <a:alphaModFix/>
          </a:blip>
          <a:stretch>
            <a:fillRect/>
          </a:stretch>
        </p:blipFill>
        <p:spPr>
          <a:xfrm>
            <a:off x="348967" y="1590097"/>
            <a:ext cx="4669699" cy="986333"/>
          </a:xfrm>
          <a:prstGeom prst="rect">
            <a:avLst/>
          </a:prstGeom>
          <a:noFill/>
          <a:ln>
            <a:noFill/>
          </a:ln>
        </p:spPr>
      </p:pic>
      <p:pic>
        <p:nvPicPr>
          <p:cNvPr id="20" name="Google Shape;20;p3"/>
          <p:cNvPicPr preferRelativeResize="0"/>
          <p:nvPr/>
        </p:nvPicPr>
        <p:blipFill rotWithShape="1">
          <a:blip r:embed="rId3">
            <a:alphaModFix/>
          </a:blip>
          <a:srcRect t="51463"/>
          <a:stretch/>
        </p:blipFill>
        <p:spPr>
          <a:xfrm>
            <a:off x="0" y="2439433"/>
            <a:ext cx="12192000" cy="3287600"/>
          </a:xfrm>
          <a:prstGeom prst="rect">
            <a:avLst/>
          </a:prstGeom>
          <a:noFill/>
          <a:ln>
            <a:noFill/>
          </a:ln>
        </p:spPr>
      </p:pic>
      <p:sp>
        <p:nvSpPr>
          <p:cNvPr id="21" name="Google Shape;21;p3"/>
          <p:cNvSpPr/>
          <p:nvPr/>
        </p:nvSpPr>
        <p:spPr>
          <a:xfrm>
            <a:off x="0" y="2439433"/>
            <a:ext cx="12192000" cy="3287600"/>
          </a:xfrm>
          <a:prstGeom prst="rect">
            <a:avLst/>
          </a:prstGeom>
          <a:solidFill>
            <a:srgbClr val="000000">
              <a:alpha val="507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3"/>
          <p:cNvSpPr txBox="1">
            <a:spLocks noGrp="1"/>
          </p:cNvSpPr>
          <p:nvPr>
            <p:ph type="ctrTitle"/>
          </p:nvPr>
        </p:nvSpPr>
        <p:spPr>
          <a:xfrm>
            <a:off x="478481" y="2578417"/>
            <a:ext cx="8198800" cy="14700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747"/>
              </a:spcBef>
              <a:spcAft>
                <a:spcPts val="0"/>
              </a:spcAft>
              <a:buClr>
                <a:srgbClr val="FFFFFF"/>
              </a:buClr>
              <a:buSzPts val="1800"/>
              <a:buNone/>
              <a:defRPr sz="2400" b="1">
                <a:solidFill>
                  <a:srgbClr val="FFFFFF"/>
                </a:solidFill>
              </a:defRPr>
            </a:lvl1pPr>
            <a:lvl2pPr marL="0" marR="0" lvl="1" indent="-152396" algn="l" rtl="0">
              <a:spcBef>
                <a:spcPts val="0"/>
              </a:spcBef>
              <a:spcAft>
                <a:spcPts val="0"/>
              </a:spcAft>
              <a:buClr>
                <a:srgbClr val="FFFFFF"/>
              </a:buClr>
              <a:buSzPts val="1800"/>
              <a:buFont typeface="Open Sans"/>
              <a:buChar char="○"/>
              <a:defRPr sz="2400">
                <a:solidFill>
                  <a:srgbClr val="FFFFFF"/>
                </a:solidFill>
                <a:latin typeface="Open Sans"/>
                <a:ea typeface="Open Sans"/>
                <a:cs typeface="Open Sans"/>
                <a:sym typeface="Open Sans"/>
              </a:defRPr>
            </a:lvl2pPr>
            <a:lvl3pPr marL="0" marR="0" lvl="2" indent="-152396" algn="l" rtl="0">
              <a:spcBef>
                <a:spcPts val="0"/>
              </a:spcBef>
              <a:spcAft>
                <a:spcPts val="0"/>
              </a:spcAft>
              <a:buClr>
                <a:srgbClr val="FFFFFF"/>
              </a:buClr>
              <a:buSzPts val="1800"/>
              <a:buFont typeface="Open Sans"/>
              <a:buChar char="■"/>
              <a:defRPr sz="2400">
                <a:solidFill>
                  <a:srgbClr val="FFFFFF"/>
                </a:solidFill>
                <a:latin typeface="Open Sans"/>
                <a:ea typeface="Open Sans"/>
                <a:cs typeface="Open Sans"/>
                <a:sym typeface="Open Sans"/>
              </a:defRPr>
            </a:lvl3pPr>
            <a:lvl4pPr marL="0" marR="0" lvl="3" indent="-152396" algn="l" rtl="0">
              <a:spcBef>
                <a:spcPts val="0"/>
              </a:spcBef>
              <a:spcAft>
                <a:spcPts val="0"/>
              </a:spcAft>
              <a:buClr>
                <a:srgbClr val="FFFFFF"/>
              </a:buClr>
              <a:buSzPts val="1800"/>
              <a:buFont typeface="Open Sans"/>
              <a:buChar char="●"/>
              <a:defRPr sz="2400">
                <a:solidFill>
                  <a:srgbClr val="FFFFFF"/>
                </a:solidFill>
                <a:latin typeface="Open Sans"/>
                <a:ea typeface="Open Sans"/>
                <a:cs typeface="Open Sans"/>
                <a:sym typeface="Open Sans"/>
              </a:defRPr>
            </a:lvl4pPr>
            <a:lvl5pPr marL="0" marR="0" lvl="4" indent="-152396" algn="l" rtl="0">
              <a:spcBef>
                <a:spcPts val="0"/>
              </a:spcBef>
              <a:spcAft>
                <a:spcPts val="0"/>
              </a:spcAft>
              <a:buClr>
                <a:srgbClr val="FFFFFF"/>
              </a:buClr>
              <a:buSzPts val="1800"/>
              <a:buFont typeface="Open Sans"/>
              <a:buChar char="○"/>
              <a:defRPr sz="2400">
                <a:solidFill>
                  <a:srgbClr val="FFFFFF"/>
                </a:solidFill>
                <a:latin typeface="Open Sans"/>
                <a:ea typeface="Open Sans"/>
                <a:cs typeface="Open Sans"/>
                <a:sym typeface="Open Sans"/>
              </a:defRPr>
            </a:lvl5pPr>
            <a:lvl6pPr marL="609585" marR="0" lvl="5" indent="-152396" algn="l" rtl="0">
              <a:spcBef>
                <a:spcPts val="0"/>
              </a:spcBef>
              <a:spcAft>
                <a:spcPts val="0"/>
              </a:spcAft>
              <a:buClr>
                <a:srgbClr val="FFFFFF"/>
              </a:buClr>
              <a:buSzPts val="1800"/>
              <a:buFont typeface="Open Sans"/>
              <a:buChar char="■"/>
              <a:defRPr sz="2400">
                <a:solidFill>
                  <a:srgbClr val="FFFFFF"/>
                </a:solidFill>
                <a:latin typeface="Open Sans"/>
                <a:ea typeface="Open Sans"/>
                <a:cs typeface="Open Sans"/>
                <a:sym typeface="Open Sans"/>
              </a:defRPr>
            </a:lvl6pPr>
            <a:lvl7pPr marL="1219170" marR="0" lvl="6" indent="-152396" algn="l" rtl="0">
              <a:spcBef>
                <a:spcPts val="0"/>
              </a:spcBef>
              <a:spcAft>
                <a:spcPts val="0"/>
              </a:spcAft>
              <a:buClr>
                <a:srgbClr val="FFFFFF"/>
              </a:buClr>
              <a:buSzPts val="1800"/>
              <a:buFont typeface="Open Sans"/>
              <a:buChar char="●"/>
              <a:defRPr sz="2400">
                <a:solidFill>
                  <a:srgbClr val="FFFFFF"/>
                </a:solidFill>
                <a:latin typeface="Open Sans"/>
                <a:ea typeface="Open Sans"/>
                <a:cs typeface="Open Sans"/>
                <a:sym typeface="Open Sans"/>
              </a:defRPr>
            </a:lvl7pPr>
            <a:lvl8pPr marL="1828754" marR="0" lvl="7" indent="-152396" algn="l" rtl="0">
              <a:spcBef>
                <a:spcPts val="0"/>
              </a:spcBef>
              <a:spcAft>
                <a:spcPts val="0"/>
              </a:spcAft>
              <a:buClr>
                <a:srgbClr val="FFFFFF"/>
              </a:buClr>
              <a:buSzPts val="1800"/>
              <a:buFont typeface="Open Sans"/>
              <a:buChar char="○"/>
              <a:defRPr sz="2400">
                <a:solidFill>
                  <a:srgbClr val="FFFFFF"/>
                </a:solidFill>
                <a:latin typeface="Open Sans"/>
                <a:ea typeface="Open Sans"/>
                <a:cs typeface="Open Sans"/>
                <a:sym typeface="Open Sans"/>
              </a:defRPr>
            </a:lvl8pPr>
            <a:lvl9pPr marL="2438339" marR="0" lvl="8" indent="-152396" algn="l" rtl="0">
              <a:spcBef>
                <a:spcPts val="0"/>
              </a:spcBef>
              <a:spcAft>
                <a:spcPts val="0"/>
              </a:spcAft>
              <a:buClr>
                <a:srgbClr val="FFFFFF"/>
              </a:buClr>
              <a:buSzPts val="1800"/>
              <a:buFont typeface="Open Sans"/>
              <a:buChar char="■"/>
              <a:defRPr sz="2400">
                <a:solidFill>
                  <a:srgbClr val="FFFFFF"/>
                </a:solidFill>
                <a:latin typeface="Open Sans"/>
                <a:ea typeface="Open Sans"/>
                <a:cs typeface="Open Sans"/>
                <a:sym typeface="Open Sans"/>
              </a:defRPr>
            </a:lvl9pPr>
          </a:lstStyle>
          <a:p>
            <a:endParaRPr/>
          </a:p>
        </p:txBody>
      </p:sp>
      <p:sp>
        <p:nvSpPr>
          <p:cNvPr id="23" name="Google Shape;23;p3"/>
          <p:cNvSpPr txBox="1">
            <a:spLocks noGrp="1"/>
          </p:cNvSpPr>
          <p:nvPr>
            <p:ph type="subTitle" idx="1"/>
          </p:nvPr>
        </p:nvSpPr>
        <p:spPr>
          <a:xfrm>
            <a:off x="478481" y="3996207"/>
            <a:ext cx="8198800" cy="1300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100"/>
              <a:buFont typeface="Open Sans"/>
              <a:buNone/>
              <a:defRPr sz="1467">
                <a:solidFill>
                  <a:srgbClr val="FFFFFF"/>
                </a:solidFill>
              </a:defRPr>
            </a:lvl1pPr>
            <a:lvl2pPr marL="609585" marR="0" lvl="1" indent="0" algn="ctr" rtl="0">
              <a:lnSpc>
                <a:spcPct val="100000"/>
              </a:lnSpc>
              <a:spcBef>
                <a:spcPts val="1333"/>
              </a:spcBef>
              <a:spcAft>
                <a:spcPts val="0"/>
              </a:spcAft>
              <a:buClr>
                <a:srgbClr val="FFFFFF"/>
              </a:buClr>
              <a:buSzPts val="1200"/>
              <a:buFont typeface="Open Sans"/>
              <a:buNone/>
              <a:defRPr sz="1600">
                <a:solidFill>
                  <a:srgbClr val="FFFFFF"/>
                </a:solidFill>
              </a:defRPr>
            </a:lvl2pPr>
            <a:lvl3pPr marL="1219170" marR="0" lvl="2" indent="0" algn="ctr" rtl="0">
              <a:lnSpc>
                <a:spcPct val="100000"/>
              </a:lnSpc>
              <a:spcBef>
                <a:spcPts val="800"/>
              </a:spcBef>
              <a:spcAft>
                <a:spcPts val="0"/>
              </a:spcAft>
              <a:buClr>
                <a:srgbClr val="FFFFFF"/>
              </a:buClr>
              <a:buSzPts val="1200"/>
              <a:buFont typeface="Open Sans"/>
              <a:buNone/>
              <a:defRPr sz="1600">
                <a:solidFill>
                  <a:srgbClr val="FFFFFF"/>
                </a:solidFill>
              </a:defRPr>
            </a:lvl3pPr>
            <a:lvl4pPr marL="1828754" marR="0" lvl="3" indent="0" algn="ctr" rtl="0">
              <a:lnSpc>
                <a:spcPct val="100000"/>
              </a:lnSpc>
              <a:spcBef>
                <a:spcPts val="800"/>
              </a:spcBef>
              <a:spcAft>
                <a:spcPts val="0"/>
              </a:spcAft>
              <a:buClr>
                <a:srgbClr val="FFFFFF"/>
              </a:buClr>
              <a:buSzPts val="1200"/>
              <a:buFont typeface="Open Sans"/>
              <a:buNone/>
              <a:defRPr sz="1600">
                <a:solidFill>
                  <a:srgbClr val="FFFFFF"/>
                </a:solidFill>
              </a:defRPr>
            </a:lvl4pPr>
            <a:lvl5pPr marL="2438339" marR="0" lvl="4" indent="0" algn="ctr" rtl="0">
              <a:lnSpc>
                <a:spcPct val="100000"/>
              </a:lnSpc>
              <a:spcBef>
                <a:spcPts val="800"/>
              </a:spcBef>
              <a:spcAft>
                <a:spcPts val="0"/>
              </a:spcAft>
              <a:buClr>
                <a:srgbClr val="FFFFFF"/>
              </a:buClr>
              <a:buSzPts val="1000"/>
              <a:buFont typeface="Open Sans"/>
              <a:buNone/>
              <a:defRPr>
                <a:solidFill>
                  <a:srgbClr val="FFFFFF"/>
                </a:solidFill>
              </a:defRPr>
            </a:lvl5pPr>
            <a:lvl6pPr marL="3047924" marR="0" lvl="5" indent="0" algn="ctr" rtl="0">
              <a:spcBef>
                <a:spcPts val="533"/>
              </a:spcBef>
              <a:spcAft>
                <a:spcPts val="0"/>
              </a:spcAft>
              <a:buClr>
                <a:srgbClr val="FFFFFF"/>
              </a:buClr>
              <a:buSzPts val="1000"/>
              <a:buFont typeface="Open Sans"/>
              <a:buNone/>
              <a:defRPr>
                <a:solidFill>
                  <a:srgbClr val="FFFFFF"/>
                </a:solidFill>
              </a:defRPr>
            </a:lvl6pPr>
            <a:lvl7pPr marL="3657509" marR="0" lvl="6" indent="0" algn="ctr" rtl="0">
              <a:spcBef>
                <a:spcPts val="533"/>
              </a:spcBef>
              <a:spcAft>
                <a:spcPts val="0"/>
              </a:spcAft>
              <a:buClr>
                <a:srgbClr val="FFFFFF"/>
              </a:buClr>
              <a:buSzPts val="1000"/>
              <a:buFont typeface="Open Sans"/>
              <a:buNone/>
              <a:defRPr>
                <a:solidFill>
                  <a:srgbClr val="FFFFFF"/>
                </a:solidFill>
              </a:defRPr>
            </a:lvl7pPr>
            <a:lvl8pPr marL="4267093" marR="0" lvl="7" indent="0" algn="ctr" rtl="0">
              <a:spcBef>
                <a:spcPts val="533"/>
              </a:spcBef>
              <a:spcAft>
                <a:spcPts val="0"/>
              </a:spcAft>
              <a:buClr>
                <a:srgbClr val="FFFFFF"/>
              </a:buClr>
              <a:buSzPts val="1000"/>
              <a:buFont typeface="Open Sans"/>
              <a:buNone/>
              <a:defRPr>
                <a:solidFill>
                  <a:srgbClr val="FFFFFF"/>
                </a:solidFill>
              </a:defRPr>
            </a:lvl8pPr>
            <a:lvl9pPr marL="4876678" marR="0" lvl="8" indent="0" algn="ctr" rtl="0">
              <a:spcBef>
                <a:spcPts val="533"/>
              </a:spcBef>
              <a:spcAft>
                <a:spcPts val="0"/>
              </a:spcAft>
              <a:buClr>
                <a:srgbClr val="FFFFFF"/>
              </a:buClr>
              <a:buSzPts val="1000"/>
              <a:buFont typeface="Open Sans"/>
              <a:buNone/>
              <a:defRPr>
                <a:solidFill>
                  <a:srgbClr val="FFFFFF"/>
                </a:solidFill>
              </a:defRPr>
            </a:lvl9pPr>
          </a:lstStyle>
          <a:p>
            <a:endParaRPr/>
          </a:p>
        </p:txBody>
      </p:sp>
      <p:cxnSp>
        <p:nvCxnSpPr>
          <p:cNvPr id="24" name="Google Shape;24;p3"/>
          <p:cNvCxnSpPr/>
          <p:nvPr/>
        </p:nvCxnSpPr>
        <p:spPr>
          <a:xfrm>
            <a:off x="0" y="5727028"/>
            <a:ext cx="12192000" cy="0"/>
          </a:xfrm>
          <a:prstGeom prst="straightConnector1">
            <a:avLst/>
          </a:prstGeom>
          <a:noFill/>
          <a:ln w="9525" cap="flat" cmpd="sng">
            <a:solidFill>
              <a:srgbClr val="D6D6D6"/>
            </a:solidFill>
            <a:prstDash val="solid"/>
            <a:round/>
            <a:headEnd type="none" w="sm" len="sm"/>
            <a:tailEnd type="none" w="sm" len="sm"/>
          </a:ln>
        </p:spPr>
      </p:cxnSp>
      <p:sp>
        <p:nvSpPr>
          <p:cNvPr id="25" name="Google Shape;25;p3"/>
          <p:cNvSpPr/>
          <p:nvPr/>
        </p:nvSpPr>
        <p:spPr>
          <a:xfrm>
            <a:off x="10313697" y="5693780"/>
            <a:ext cx="275200" cy="36400"/>
          </a:xfrm>
          <a:prstGeom prst="rect">
            <a:avLst/>
          </a:prstGeom>
          <a:solidFill>
            <a:schemeClr val="accent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6" name="Google Shape;26;p3"/>
          <p:cNvSpPr/>
          <p:nvPr/>
        </p:nvSpPr>
        <p:spPr>
          <a:xfrm>
            <a:off x="11135079" y="5693780"/>
            <a:ext cx="273600" cy="36400"/>
          </a:xfrm>
          <a:prstGeom prst="rect">
            <a:avLst/>
          </a:prstGeom>
          <a:solidFill>
            <a:schemeClr val="accent4"/>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 name="Google Shape;27;p3"/>
          <p:cNvSpPr/>
          <p:nvPr/>
        </p:nvSpPr>
        <p:spPr>
          <a:xfrm>
            <a:off x="11408455" y="5693780"/>
            <a:ext cx="275200" cy="36400"/>
          </a:xfrm>
          <a:prstGeom prst="rect">
            <a:avLst/>
          </a:prstGeom>
          <a:solidFill>
            <a:schemeClr val="l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 name="Google Shape;28;p3"/>
          <p:cNvSpPr/>
          <p:nvPr/>
        </p:nvSpPr>
        <p:spPr>
          <a:xfrm>
            <a:off x="10588528" y="5693780"/>
            <a:ext cx="275200" cy="36400"/>
          </a:xfrm>
          <a:prstGeom prst="rect">
            <a:avLst/>
          </a:prstGeom>
          <a:solidFill>
            <a:schemeClr val="accent3"/>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9" name="Google Shape;29;p3"/>
          <p:cNvSpPr/>
          <p:nvPr/>
        </p:nvSpPr>
        <p:spPr>
          <a:xfrm>
            <a:off x="10863359" y="5693780"/>
            <a:ext cx="273200" cy="36400"/>
          </a:xfrm>
          <a:prstGeom prst="rect">
            <a:avLst/>
          </a:prstGeom>
          <a:solidFill>
            <a:schemeClr val="accen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27772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White Divider">
  <p:cSld name="White Divider">
    <p:spTree>
      <p:nvGrpSpPr>
        <p:cNvPr id="1" name="Shape 30"/>
        <p:cNvGrpSpPr/>
        <p:nvPr/>
      </p:nvGrpSpPr>
      <p:grpSpPr>
        <a:xfrm>
          <a:off x="0" y="0"/>
          <a:ext cx="0" cy="0"/>
          <a:chOff x="0" y="0"/>
          <a:chExt cx="0" cy="0"/>
        </a:xfrm>
      </p:grpSpPr>
      <p:pic>
        <p:nvPicPr>
          <p:cNvPr id="31" name="Google Shape;31;p4"/>
          <p:cNvPicPr preferRelativeResize="0"/>
          <p:nvPr/>
        </p:nvPicPr>
        <p:blipFill>
          <a:blip r:embed="rId2">
            <a:alphaModFix/>
          </a:blip>
          <a:stretch>
            <a:fillRect/>
          </a:stretch>
        </p:blipFill>
        <p:spPr>
          <a:xfrm>
            <a:off x="417833" y="6017133"/>
            <a:ext cx="2969736" cy="627267"/>
          </a:xfrm>
          <a:prstGeom prst="rect">
            <a:avLst/>
          </a:prstGeom>
          <a:noFill/>
          <a:ln>
            <a:noFill/>
          </a:ln>
        </p:spPr>
      </p:pic>
      <p:sp>
        <p:nvSpPr>
          <p:cNvPr id="32" name="Google Shape;32;p4"/>
          <p:cNvSpPr/>
          <p:nvPr/>
        </p:nvSpPr>
        <p:spPr>
          <a:xfrm>
            <a:off x="0" y="1638567"/>
            <a:ext cx="12192000" cy="4079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txBox="1">
            <a:spLocks noGrp="1"/>
          </p:cNvSpPr>
          <p:nvPr>
            <p:ph type="title"/>
          </p:nvPr>
        </p:nvSpPr>
        <p:spPr>
          <a:xfrm>
            <a:off x="478679" y="3245367"/>
            <a:ext cx="11408800" cy="865600"/>
          </a:xfrm>
          <a:prstGeom prst="rect">
            <a:avLst/>
          </a:prstGeom>
        </p:spPr>
        <p:txBody>
          <a:bodyPr spcFirstLastPara="1" wrap="square" lIns="91425" tIns="91425" rIns="91425" bIns="91425" anchor="ctr"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a:spcBef>
                <a:spcPts val="0"/>
              </a:spcBef>
              <a:spcAft>
                <a:spcPts val="0"/>
              </a:spcAft>
              <a:buNone/>
              <a:defRPr sz="2400"/>
            </a:lvl9pPr>
          </a:lstStyle>
          <a:p>
            <a:endParaRPr/>
          </a:p>
        </p:txBody>
      </p:sp>
      <p:cxnSp>
        <p:nvCxnSpPr>
          <p:cNvPr id="34" name="Google Shape;34;p4"/>
          <p:cNvCxnSpPr/>
          <p:nvPr/>
        </p:nvCxnSpPr>
        <p:spPr>
          <a:xfrm>
            <a:off x="0" y="5727028"/>
            <a:ext cx="12192000" cy="0"/>
          </a:xfrm>
          <a:prstGeom prst="straightConnector1">
            <a:avLst/>
          </a:prstGeom>
          <a:noFill/>
          <a:ln w="9525" cap="flat" cmpd="sng">
            <a:solidFill>
              <a:srgbClr val="D6D6D6"/>
            </a:solidFill>
            <a:prstDash val="solid"/>
            <a:round/>
            <a:headEnd type="none" w="sm" len="sm"/>
            <a:tailEnd type="none" w="sm" len="sm"/>
          </a:ln>
        </p:spPr>
      </p:cxnSp>
      <p:sp>
        <p:nvSpPr>
          <p:cNvPr id="35" name="Google Shape;35;p4"/>
          <p:cNvSpPr/>
          <p:nvPr/>
        </p:nvSpPr>
        <p:spPr>
          <a:xfrm>
            <a:off x="10313697" y="5693780"/>
            <a:ext cx="275200" cy="36400"/>
          </a:xfrm>
          <a:prstGeom prst="rect">
            <a:avLst/>
          </a:prstGeom>
          <a:solidFill>
            <a:schemeClr val="accent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6" name="Google Shape;36;p4"/>
          <p:cNvSpPr/>
          <p:nvPr/>
        </p:nvSpPr>
        <p:spPr>
          <a:xfrm>
            <a:off x="11135079" y="5693780"/>
            <a:ext cx="273600" cy="36400"/>
          </a:xfrm>
          <a:prstGeom prst="rect">
            <a:avLst/>
          </a:prstGeom>
          <a:solidFill>
            <a:schemeClr val="accent4"/>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7" name="Google Shape;37;p4"/>
          <p:cNvSpPr/>
          <p:nvPr/>
        </p:nvSpPr>
        <p:spPr>
          <a:xfrm>
            <a:off x="11408455" y="5693780"/>
            <a:ext cx="275200" cy="36400"/>
          </a:xfrm>
          <a:prstGeom prst="rect">
            <a:avLst/>
          </a:prstGeom>
          <a:solidFill>
            <a:schemeClr val="l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8" name="Google Shape;38;p4"/>
          <p:cNvSpPr/>
          <p:nvPr/>
        </p:nvSpPr>
        <p:spPr>
          <a:xfrm>
            <a:off x="10588528" y="5693780"/>
            <a:ext cx="275200" cy="36400"/>
          </a:xfrm>
          <a:prstGeom prst="rect">
            <a:avLst/>
          </a:prstGeom>
          <a:solidFill>
            <a:schemeClr val="accent3"/>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9" name="Google Shape;39;p4"/>
          <p:cNvSpPr/>
          <p:nvPr/>
        </p:nvSpPr>
        <p:spPr>
          <a:xfrm>
            <a:off x="10863359" y="5693780"/>
            <a:ext cx="273200" cy="36400"/>
          </a:xfrm>
          <a:prstGeom prst="rect">
            <a:avLst/>
          </a:prstGeom>
          <a:solidFill>
            <a:schemeClr val="accen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78993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ue Divider ">
  <p:cSld name="Blue Divider ">
    <p:spTree>
      <p:nvGrpSpPr>
        <p:cNvPr id="1" name="Shape 40"/>
        <p:cNvGrpSpPr/>
        <p:nvPr/>
      </p:nvGrpSpPr>
      <p:grpSpPr>
        <a:xfrm>
          <a:off x="0" y="0"/>
          <a:ext cx="0" cy="0"/>
          <a:chOff x="0" y="0"/>
          <a:chExt cx="0" cy="0"/>
        </a:xfrm>
      </p:grpSpPr>
      <p:sp>
        <p:nvSpPr>
          <p:cNvPr id="41" name="Google Shape;41;p5"/>
          <p:cNvSpPr/>
          <p:nvPr/>
        </p:nvSpPr>
        <p:spPr>
          <a:xfrm>
            <a:off x="0" y="1638567"/>
            <a:ext cx="12192000" cy="4079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txBox="1">
            <a:spLocks noGrp="1"/>
          </p:cNvSpPr>
          <p:nvPr>
            <p:ph type="title"/>
          </p:nvPr>
        </p:nvSpPr>
        <p:spPr>
          <a:xfrm>
            <a:off x="478679" y="3245367"/>
            <a:ext cx="11408800" cy="865600"/>
          </a:xfrm>
          <a:prstGeom prst="rect">
            <a:avLst/>
          </a:prstGeom>
        </p:spPr>
        <p:txBody>
          <a:bodyPr spcFirstLastPara="1" wrap="square" lIns="91425" tIns="91425" rIns="91425" bIns="91425" anchor="ctr" anchorCtr="0"/>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cxnSp>
        <p:nvCxnSpPr>
          <p:cNvPr id="43" name="Google Shape;43;p5"/>
          <p:cNvCxnSpPr/>
          <p:nvPr/>
        </p:nvCxnSpPr>
        <p:spPr>
          <a:xfrm>
            <a:off x="0" y="5727028"/>
            <a:ext cx="12192000" cy="0"/>
          </a:xfrm>
          <a:prstGeom prst="straightConnector1">
            <a:avLst/>
          </a:prstGeom>
          <a:noFill/>
          <a:ln w="9525" cap="flat" cmpd="sng">
            <a:solidFill>
              <a:srgbClr val="D6D6D6"/>
            </a:solidFill>
            <a:prstDash val="solid"/>
            <a:round/>
            <a:headEnd type="none" w="sm" len="sm"/>
            <a:tailEnd type="none" w="sm" len="sm"/>
          </a:ln>
        </p:spPr>
      </p:cxnSp>
      <p:sp>
        <p:nvSpPr>
          <p:cNvPr id="44" name="Google Shape;44;p5"/>
          <p:cNvSpPr/>
          <p:nvPr/>
        </p:nvSpPr>
        <p:spPr>
          <a:xfrm>
            <a:off x="10313697" y="5693780"/>
            <a:ext cx="275200" cy="36400"/>
          </a:xfrm>
          <a:prstGeom prst="rect">
            <a:avLst/>
          </a:prstGeom>
          <a:solidFill>
            <a:schemeClr val="accent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5" name="Google Shape;45;p5"/>
          <p:cNvSpPr/>
          <p:nvPr/>
        </p:nvSpPr>
        <p:spPr>
          <a:xfrm>
            <a:off x="11135079" y="5693780"/>
            <a:ext cx="273600" cy="36400"/>
          </a:xfrm>
          <a:prstGeom prst="rect">
            <a:avLst/>
          </a:prstGeom>
          <a:solidFill>
            <a:schemeClr val="accent4"/>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6" name="Google Shape;46;p5"/>
          <p:cNvSpPr/>
          <p:nvPr/>
        </p:nvSpPr>
        <p:spPr>
          <a:xfrm>
            <a:off x="11408455" y="5693780"/>
            <a:ext cx="275200" cy="36400"/>
          </a:xfrm>
          <a:prstGeom prst="rect">
            <a:avLst/>
          </a:prstGeom>
          <a:solidFill>
            <a:schemeClr val="l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7" name="Google Shape;47;p5"/>
          <p:cNvSpPr/>
          <p:nvPr/>
        </p:nvSpPr>
        <p:spPr>
          <a:xfrm>
            <a:off x="10588528" y="5693780"/>
            <a:ext cx="275200" cy="36400"/>
          </a:xfrm>
          <a:prstGeom prst="rect">
            <a:avLst/>
          </a:prstGeom>
          <a:solidFill>
            <a:schemeClr val="accent3"/>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8" name="Google Shape;48;p5"/>
          <p:cNvSpPr/>
          <p:nvPr/>
        </p:nvSpPr>
        <p:spPr>
          <a:xfrm>
            <a:off x="10863359" y="5693780"/>
            <a:ext cx="273200" cy="36400"/>
          </a:xfrm>
          <a:prstGeom prst="rect">
            <a:avLst/>
          </a:prstGeom>
          <a:solidFill>
            <a:schemeClr val="accen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pic>
        <p:nvPicPr>
          <p:cNvPr id="49" name="Google Shape;49;p5"/>
          <p:cNvPicPr preferRelativeResize="0"/>
          <p:nvPr/>
        </p:nvPicPr>
        <p:blipFill>
          <a:blip r:embed="rId2">
            <a:alphaModFix/>
          </a:blip>
          <a:stretch>
            <a:fillRect/>
          </a:stretch>
        </p:blipFill>
        <p:spPr>
          <a:xfrm>
            <a:off x="417833" y="6017133"/>
            <a:ext cx="2969736" cy="627267"/>
          </a:xfrm>
          <a:prstGeom prst="rect">
            <a:avLst/>
          </a:prstGeom>
          <a:noFill/>
          <a:ln>
            <a:noFill/>
          </a:ln>
        </p:spPr>
      </p:pic>
    </p:spTree>
    <p:extLst>
      <p:ext uri="{BB962C8B-B14F-4D97-AF65-F5344CB8AC3E}">
        <p14:creationId xmlns:p14="http://schemas.microsoft.com/office/powerpoint/2010/main" val="1911671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een Divider  ">
  <p:cSld name="Green Divider  ">
    <p:spTree>
      <p:nvGrpSpPr>
        <p:cNvPr id="1" name="Shape 50"/>
        <p:cNvGrpSpPr/>
        <p:nvPr/>
      </p:nvGrpSpPr>
      <p:grpSpPr>
        <a:xfrm>
          <a:off x="0" y="0"/>
          <a:ext cx="0" cy="0"/>
          <a:chOff x="0" y="0"/>
          <a:chExt cx="0" cy="0"/>
        </a:xfrm>
      </p:grpSpPr>
      <p:sp>
        <p:nvSpPr>
          <p:cNvPr id="51" name="Google Shape;51;p6"/>
          <p:cNvSpPr/>
          <p:nvPr/>
        </p:nvSpPr>
        <p:spPr>
          <a:xfrm>
            <a:off x="0" y="1638567"/>
            <a:ext cx="12192000" cy="4079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6"/>
          <p:cNvSpPr txBox="1">
            <a:spLocks noGrp="1"/>
          </p:cNvSpPr>
          <p:nvPr>
            <p:ph type="title"/>
          </p:nvPr>
        </p:nvSpPr>
        <p:spPr>
          <a:xfrm>
            <a:off x="478679" y="3245367"/>
            <a:ext cx="11408800" cy="865600"/>
          </a:xfrm>
          <a:prstGeom prst="rect">
            <a:avLst/>
          </a:prstGeom>
        </p:spPr>
        <p:txBody>
          <a:bodyPr spcFirstLastPara="1" wrap="square" lIns="91425" tIns="91425" rIns="91425" bIns="91425" anchor="ctr" anchorCtr="0"/>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cxnSp>
        <p:nvCxnSpPr>
          <p:cNvPr id="53" name="Google Shape;53;p6"/>
          <p:cNvCxnSpPr/>
          <p:nvPr/>
        </p:nvCxnSpPr>
        <p:spPr>
          <a:xfrm>
            <a:off x="0" y="5727028"/>
            <a:ext cx="12192000" cy="0"/>
          </a:xfrm>
          <a:prstGeom prst="straightConnector1">
            <a:avLst/>
          </a:prstGeom>
          <a:noFill/>
          <a:ln w="9525" cap="flat" cmpd="sng">
            <a:solidFill>
              <a:srgbClr val="D6D6D6"/>
            </a:solidFill>
            <a:prstDash val="solid"/>
            <a:round/>
            <a:headEnd type="none" w="sm" len="sm"/>
            <a:tailEnd type="none" w="sm" len="sm"/>
          </a:ln>
        </p:spPr>
      </p:cxnSp>
      <p:sp>
        <p:nvSpPr>
          <p:cNvPr id="54" name="Google Shape;54;p6"/>
          <p:cNvSpPr/>
          <p:nvPr/>
        </p:nvSpPr>
        <p:spPr>
          <a:xfrm>
            <a:off x="10313697" y="5693780"/>
            <a:ext cx="275200" cy="36400"/>
          </a:xfrm>
          <a:prstGeom prst="rect">
            <a:avLst/>
          </a:prstGeom>
          <a:solidFill>
            <a:schemeClr val="accent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55" name="Google Shape;55;p6"/>
          <p:cNvSpPr/>
          <p:nvPr/>
        </p:nvSpPr>
        <p:spPr>
          <a:xfrm>
            <a:off x="11135079" y="5693780"/>
            <a:ext cx="273600" cy="36400"/>
          </a:xfrm>
          <a:prstGeom prst="rect">
            <a:avLst/>
          </a:prstGeom>
          <a:solidFill>
            <a:schemeClr val="accent4"/>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56" name="Google Shape;56;p6"/>
          <p:cNvSpPr/>
          <p:nvPr/>
        </p:nvSpPr>
        <p:spPr>
          <a:xfrm>
            <a:off x="11408455" y="5693780"/>
            <a:ext cx="275200" cy="36400"/>
          </a:xfrm>
          <a:prstGeom prst="rect">
            <a:avLst/>
          </a:prstGeom>
          <a:solidFill>
            <a:schemeClr val="l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57" name="Google Shape;57;p6"/>
          <p:cNvSpPr/>
          <p:nvPr/>
        </p:nvSpPr>
        <p:spPr>
          <a:xfrm>
            <a:off x="10588528" y="5693780"/>
            <a:ext cx="275200" cy="36400"/>
          </a:xfrm>
          <a:prstGeom prst="rect">
            <a:avLst/>
          </a:prstGeom>
          <a:solidFill>
            <a:schemeClr val="accent3"/>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58" name="Google Shape;58;p6"/>
          <p:cNvSpPr/>
          <p:nvPr/>
        </p:nvSpPr>
        <p:spPr>
          <a:xfrm>
            <a:off x="10863359" y="5693780"/>
            <a:ext cx="273200" cy="36400"/>
          </a:xfrm>
          <a:prstGeom prst="rect">
            <a:avLst/>
          </a:prstGeom>
          <a:solidFill>
            <a:schemeClr val="accen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pic>
        <p:nvPicPr>
          <p:cNvPr id="59" name="Google Shape;59;p6"/>
          <p:cNvPicPr preferRelativeResize="0"/>
          <p:nvPr/>
        </p:nvPicPr>
        <p:blipFill>
          <a:blip r:embed="rId2">
            <a:alphaModFix/>
          </a:blip>
          <a:stretch>
            <a:fillRect/>
          </a:stretch>
        </p:blipFill>
        <p:spPr>
          <a:xfrm>
            <a:off x="417833" y="6017133"/>
            <a:ext cx="2969736" cy="627267"/>
          </a:xfrm>
          <a:prstGeom prst="rect">
            <a:avLst/>
          </a:prstGeom>
          <a:noFill/>
          <a:ln>
            <a:noFill/>
          </a:ln>
        </p:spPr>
      </p:pic>
    </p:spTree>
    <p:extLst>
      <p:ext uri="{BB962C8B-B14F-4D97-AF65-F5344CB8AC3E}">
        <p14:creationId xmlns:p14="http://schemas.microsoft.com/office/powerpoint/2010/main" val="2543539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Yellow Divider">
  <p:cSld name="Yellow Divider">
    <p:spTree>
      <p:nvGrpSpPr>
        <p:cNvPr id="1" name="Shape 60"/>
        <p:cNvGrpSpPr/>
        <p:nvPr/>
      </p:nvGrpSpPr>
      <p:grpSpPr>
        <a:xfrm>
          <a:off x="0" y="0"/>
          <a:ext cx="0" cy="0"/>
          <a:chOff x="0" y="0"/>
          <a:chExt cx="0" cy="0"/>
        </a:xfrm>
      </p:grpSpPr>
      <p:sp>
        <p:nvSpPr>
          <p:cNvPr id="61" name="Google Shape;61;p7"/>
          <p:cNvSpPr/>
          <p:nvPr/>
        </p:nvSpPr>
        <p:spPr>
          <a:xfrm>
            <a:off x="0" y="1638567"/>
            <a:ext cx="12192000" cy="4079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7"/>
          <p:cNvSpPr txBox="1">
            <a:spLocks noGrp="1"/>
          </p:cNvSpPr>
          <p:nvPr>
            <p:ph type="title"/>
          </p:nvPr>
        </p:nvSpPr>
        <p:spPr>
          <a:xfrm>
            <a:off x="478679" y="3245367"/>
            <a:ext cx="11408800" cy="865600"/>
          </a:xfrm>
          <a:prstGeom prst="rect">
            <a:avLst/>
          </a:prstGeom>
        </p:spPr>
        <p:txBody>
          <a:bodyPr spcFirstLastPara="1" wrap="square" lIns="91425" tIns="91425" rIns="91425" bIns="91425" anchor="ctr" anchorCtr="0"/>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cxnSp>
        <p:nvCxnSpPr>
          <p:cNvPr id="63" name="Google Shape;63;p7"/>
          <p:cNvCxnSpPr/>
          <p:nvPr/>
        </p:nvCxnSpPr>
        <p:spPr>
          <a:xfrm>
            <a:off x="0" y="5727028"/>
            <a:ext cx="12192000" cy="0"/>
          </a:xfrm>
          <a:prstGeom prst="straightConnector1">
            <a:avLst/>
          </a:prstGeom>
          <a:noFill/>
          <a:ln w="9525" cap="flat" cmpd="sng">
            <a:solidFill>
              <a:srgbClr val="D6D6D6"/>
            </a:solidFill>
            <a:prstDash val="solid"/>
            <a:round/>
            <a:headEnd type="none" w="sm" len="sm"/>
            <a:tailEnd type="none" w="sm" len="sm"/>
          </a:ln>
        </p:spPr>
      </p:cxnSp>
      <p:sp>
        <p:nvSpPr>
          <p:cNvPr id="64" name="Google Shape;64;p7"/>
          <p:cNvSpPr/>
          <p:nvPr/>
        </p:nvSpPr>
        <p:spPr>
          <a:xfrm>
            <a:off x="10313697" y="5693780"/>
            <a:ext cx="275200" cy="36400"/>
          </a:xfrm>
          <a:prstGeom prst="rect">
            <a:avLst/>
          </a:prstGeom>
          <a:solidFill>
            <a:schemeClr val="accent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5" name="Google Shape;65;p7"/>
          <p:cNvSpPr/>
          <p:nvPr/>
        </p:nvSpPr>
        <p:spPr>
          <a:xfrm>
            <a:off x="11135079" y="5693780"/>
            <a:ext cx="273600" cy="36400"/>
          </a:xfrm>
          <a:prstGeom prst="rect">
            <a:avLst/>
          </a:prstGeom>
          <a:solidFill>
            <a:schemeClr val="accent4"/>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6" name="Google Shape;66;p7"/>
          <p:cNvSpPr/>
          <p:nvPr/>
        </p:nvSpPr>
        <p:spPr>
          <a:xfrm>
            <a:off x="11408455" y="5693780"/>
            <a:ext cx="275200" cy="36400"/>
          </a:xfrm>
          <a:prstGeom prst="rect">
            <a:avLst/>
          </a:prstGeom>
          <a:solidFill>
            <a:schemeClr val="l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7" name="Google Shape;67;p7"/>
          <p:cNvSpPr/>
          <p:nvPr/>
        </p:nvSpPr>
        <p:spPr>
          <a:xfrm>
            <a:off x="10588528" y="5693780"/>
            <a:ext cx="275200" cy="36400"/>
          </a:xfrm>
          <a:prstGeom prst="rect">
            <a:avLst/>
          </a:prstGeom>
          <a:solidFill>
            <a:schemeClr val="accent3"/>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8" name="Google Shape;68;p7"/>
          <p:cNvSpPr/>
          <p:nvPr/>
        </p:nvSpPr>
        <p:spPr>
          <a:xfrm>
            <a:off x="10863359" y="5693780"/>
            <a:ext cx="273200" cy="36400"/>
          </a:xfrm>
          <a:prstGeom prst="rect">
            <a:avLst/>
          </a:prstGeom>
          <a:solidFill>
            <a:schemeClr val="accen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pic>
        <p:nvPicPr>
          <p:cNvPr id="69" name="Google Shape;69;p7"/>
          <p:cNvPicPr preferRelativeResize="0"/>
          <p:nvPr/>
        </p:nvPicPr>
        <p:blipFill>
          <a:blip r:embed="rId2">
            <a:alphaModFix/>
          </a:blip>
          <a:stretch>
            <a:fillRect/>
          </a:stretch>
        </p:blipFill>
        <p:spPr>
          <a:xfrm>
            <a:off x="417833" y="6017133"/>
            <a:ext cx="2969736" cy="627267"/>
          </a:xfrm>
          <a:prstGeom prst="rect">
            <a:avLst/>
          </a:prstGeom>
          <a:noFill/>
          <a:ln>
            <a:noFill/>
          </a:ln>
        </p:spPr>
      </p:pic>
    </p:spTree>
    <p:extLst>
      <p:ext uri="{BB962C8B-B14F-4D97-AF65-F5344CB8AC3E}">
        <p14:creationId xmlns:p14="http://schemas.microsoft.com/office/powerpoint/2010/main" val="3132334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d Divider">
  <p:cSld name="Red Divider">
    <p:spTree>
      <p:nvGrpSpPr>
        <p:cNvPr id="1" name="Shape 70"/>
        <p:cNvGrpSpPr/>
        <p:nvPr/>
      </p:nvGrpSpPr>
      <p:grpSpPr>
        <a:xfrm>
          <a:off x="0" y="0"/>
          <a:ext cx="0" cy="0"/>
          <a:chOff x="0" y="0"/>
          <a:chExt cx="0" cy="0"/>
        </a:xfrm>
      </p:grpSpPr>
      <p:sp>
        <p:nvSpPr>
          <p:cNvPr id="71" name="Google Shape;71;p8"/>
          <p:cNvSpPr/>
          <p:nvPr/>
        </p:nvSpPr>
        <p:spPr>
          <a:xfrm>
            <a:off x="0" y="1638567"/>
            <a:ext cx="12192000" cy="40792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8"/>
          <p:cNvSpPr txBox="1">
            <a:spLocks noGrp="1"/>
          </p:cNvSpPr>
          <p:nvPr>
            <p:ph type="title"/>
          </p:nvPr>
        </p:nvSpPr>
        <p:spPr>
          <a:xfrm>
            <a:off x="478679" y="3245367"/>
            <a:ext cx="11408800" cy="865600"/>
          </a:xfrm>
          <a:prstGeom prst="rect">
            <a:avLst/>
          </a:prstGeom>
        </p:spPr>
        <p:txBody>
          <a:bodyPr spcFirstLastPara="1" wrap="square" lIns="91425" tIns="91425" rIns="91425" bIns="91425" anchor="ctr" anchorCtr="0"/>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cxnSp>
        <p:nvCxnSpPr>
          <p:cNvPr id="73" name="Google Shape;73;p8"/>
          <p:cNvCxnSpPr/>
          <p:nvPr/>
        </p:nvCxnSpPr>
        <p:spPr>
          <a:xfrm>
            <a:off x="0" y="5727028"/>
            <a:ext cx="12192000" cy="0"/>
          </a:xfrm>
          <a:prstGeom prst="straightConnector1">
            <a:avLst/>
          </a:prstGeom>
          <a:noFill/>
          <a:ln w="9525" cap="flat" cmpd="sng">
            <a:solidFill>
              <a:srgbClr val="D6D6D6"/>
            </a:solidFill>
            <a:prstDash val="solid"/>
            <a:round/>
            <a:headEnd type="none" w="sm" len="sm"/>
            <a:tailEnd type="none" w="sm" len="sm"/>
          </a:ln>
        </p:spPr>
      </p:cxnSp>
      <p:sp>
        <p:nvSpPr>
          <p:cNvPr id="74" name="Google Shape;74;p8"/>
          <p:cNvSpPr/>
          <p:nvPr/>
        </p:nvSpPr>
        <p:spPr>
          <a:xfrm>
            <a:off x="10313697" y="5693780"/>
            <a:ext cx="275200" cy="36400"/>
          </a:xfrm>
          <a:prstGeom prst="rect">
            <a:avLst/>
          </a:prstGeom>
          <a:solidFill>
            <a:schemeClr val="accent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75" name="Google Shape;75;p8"/>
          <p:cNvSpPr/>
          <p:nvPr/>
        </p:nvSpPr>
        <p:spPr>
          <a:xfrm>
            <a:off x="11135079" y="5693780"/>
            <a:ext cx="273600" cy="36400"/>
          </a:xfrm>
          <a:prstGeom prst="rect">
            <a:avLst/>
          </a:prstGeom>
          <a:solidFill>
            <a:schemeClr val="accent4"/>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76" name="Google Shape;76;p8"/>
          <p:cNvSpPr/>
          <p:nvPr/>
        </p:nvSpPr>
        <p:spPr>
          <a:xfrm>
            <a:off x="11408455" y="5693780"/>
            <a:ext cx="275200" cy="36400"/>
          </a:xfrm>
          <a:prstGeom prst="rect">
            <a:avLst/>
          </a:prstGeom>
          <a:solidFill>
            <a:schemeClr val="l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77" name="Google Shape;77;p8"/>
          <p:cNvSpPr/>
          <p:nvPr/>
        </p:nvSpPr>
        <p:spPr>
          <a:xfrm>
            <a:off x="10588528" y="5693780"/>
            <a:ext cx="275200" cy="36400"/>
          </a:xfrm>
          <a:prstGeom prst="rect">
            <a:avLst/>
          </a:prstGeom>
          <a:solidFill>
            <a:schemeClr val="accent3"/>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78" name="Google Shape;78;p8"/>
          <p:cNvSpPr/>
          <p:nvPr/>
        </p:nvSpPr>
        <p:spPr>
          <a:xfrm>
            <a:off x="10863359" y="5693780"/>
            <a:ext cx="273200" cy="36400"/>
          </a:xfrm>
          <a:prstGeom prst="rect">
            <a:avLst/>
          </a:prstGeom>
          <a:solidFill>
            <a:schemeClr val="accen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pic>
        <p:nvPicPr>
          <p:cNvPr id="79" name="Google Shape;79;p8"/>
          <p:cNvPicPr preferRelativeResize="0"/>
          <p:nvPr/>
        </p:nvPicPr>
        <p:blipFill>
          <a:blip r:embed="rId2">
            <a:alphaModFix/>
          </a:blip>
          <a:stretch>
            <a:fillRect/>
          </a:stretch>
        </p:blipFill>
        <p:spPr>
          <a:xfrm>
            <a:off x="417833" y="6017133"/>
            <a:ext cx="2969736" cy="627267"/>
          </a:xfrm>
          <a:prstGeom prst="rect">
            <a:avLst/>
          </a:prstGeom>
          <a:noFill/>
          <a:ln>
            <a:noFill/>
          </a:ln>
        </p:spPr>
      </p:pic>
    </p:spTree>
    <p:extLst>
      <p:ext uri="{BB962C8B-B14F-4D97-AF65-F5344CB8AC3E}">
        <p14:creationId xmlns:p14="http://schemas.microsoft.com/office/powerpoint/2010/main" val="1815200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ay Divider">
  <p:cSld name="Gray Divider">
    <p:spTree>
      <p:nvGrpSpPr>
        <p:cNvPr id="1" name="Shape 80"/>
        <p:cNvGrpSpPr/>
        <p:nvPr/>
      </p:nvGrpSpPr>
      <p:grpSpPr>
        <a:xfrm>
          <a:off x="0" y="0"/>
          <a:ext cx="0" cy="0"/>
          <a:chOff x="0" y="0"/>
          <a:chExt cx="0" cy="0"/>
        </a:xfrm>
      </p:grpSpPr>
      <p:sp>
        <p:nvSpPr>
          <p:cNvPr id="81" name="Google Shape;81;p9"/>
          <p:cNvSpPr/>
          <p:nvPr/>
        </p:nvSpPr>
        <p:spPr>
          <a:xfrm>
            <a:off x="0" y="1638567"/>
            <a:ext cx="12192000" cy="40792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9"/>
          <p:cNvSpPr txBox="1">
            <a:spLocks noGrp="1"/>
          </p:cNvSpPr>
          <p:nvPr>
            <p:ph type="title"/>
          </p:nvPr>
        </p:nvSpPr>
        <p:spPr>
          <a:xfrm>
            <a:off x="478679" y="3245367"/>
            <a:ext cx="11408800" cy="865600"/>
          </a:xfrm>
          <a:prstGeom prst="rect">
            <a:avLst/>
          </a:prstGeom>
        </p:spPr>
        <p:txBody>
          <a:bodyPr spcFirstLastPara="1" wrap="square" lIns="91425" tIns="91425" rIns="91425" bIns="91425" anchor="ctr" anchorCtr="0"/>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cxnSp>
        <p:nvCxnSpPr>
          <p:cNvPr id="83" name="Google Shape;83;p9"/>
          <p:cNvCxnSpPr/>
          <p:nvPr/>
        </p:nvCxnSpPr>
        <p:spPr>
          <a:xfrm>
            <a:off x="0" y="5727028"/>
            <a:ext cx="12192000" cy="0"/>
          </a:xfrm>
          <a:prstGeom prst="straightConnector1">
            <a:avLst/>
          </a:prstGeom>
          <a:noFill/>
          <a:ln w="9525" cap="flat" cmpd="sng">
            <a:solidFill>
              <a:srgbClr val="D6D6D6"/>
            </a:solidFill>
            <a:prstDash val="solid"/>
            <a:round/>
            <a:headEnd type="none" w="sm" len="sm"/>
            <a:tailEnd type="none" w="sm" len="sm"/>
          </a:ln>
        </p:spPr>
      </p:cxnSp>
      <p:sp>
        <p:nvSpPr>
          <p:cNvPr id="84" name="Google Shape;84;p9"/>
          <p:cNvSpPr/>
          <p:nvPr/>
        </p:nvSpPr>
        <p:spPr>
          <a:xfrm>
            <a:off x="10313697" y="5693780"/>
            <a:ext cx="275200" cy="36400"/>
          </a:xfrm>
          <a:prstGeom prst="rect">
            <a:avLst/>
          </a:prstGeom>
          <a:solidFill>
            <a:schemeClr val="accent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5" name="Google Shape;85;p9"/>
          <p:cNvSpPr/>
          <p:nvPr/>
        </p:nvSpPr>
        <p:spPr>
          <a:xfrm>
            <a:off x="11135079" y="5693780"/>
            <a:ext cx="273600" cy="36400"/>
          </a:xfrm>
          <a:prstGeom prst="rect">
            <a:avLst/>
          </a:prstGeom>
          <a:solidFill>
            <a:schemeClr val="accent4"/>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6" name="Google Shape;86;p9"/>
          <p:cNvSpPr/>
          <p:nvPr/>
        </p:nvSpPr>
        <p:spPr>
          <a:xfrm>
            <a:off x="11408455" y="5693780"/>
            <a:ext cx="275200" cy="36400"/>
          </a:xfrm>
          <a:prstGeom prst="rect">
            <a:avLst/>
          </a:prstGeom>
          <a:solidFill>
            <a:schemeClr val="l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7" name="Google Shape;87;p9"/>
          <p:cNvSpPr/>
          <p:nvPr/>
        </p:nvSpPr>
        <p:spPr>
          <a:xfrm>
            <a:off x="10588528" y="5693780"/>
            <a:ext cx="275200" cy="36400"/>
          </a:xfrm>
          <a:prstGeom prst="rect">
            <a:avLst/>
          </a:prstGeom>
          <a:solidFill>
            <a:schemeClr val="accent3"/>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8" name="Google Shape;88;p9"/>
          <p:cNvSpPr/>
          <p:nvPr/>
        </p:nvSpPr>
        <p:spPr>
          <a:xfrm>
            <a:off x="10863359" y="5693780"/>
            <a:ext cx="273200" cy="36400"/>
          </a:xfrm>
          <a:prstGeom prst="rect">
            <a:avLst/>
          </a:prstGeom>
          <a:solidFill>
            <a:schemeClr val="accent2"/>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pic>
        <p:nvPicPr>
          <p:cNvPr id="89" name="Google Shape;89;p9"/>
          <p:cNvPicPr preferRelativeResize="0"/>
          <p:nvPr/>
        </p:nvPicPr>
        <p:blipFill>
          <a:blip r:embed="rId2">
            <a:alphaModFix/>
          </a:blip>
          <a:stretch>
            <a:fillRect/>
          </a:stretch>
        </p:blipFill>
        <p:spPr>
          <a:xfrm>
            <a:off x="417833" y="6017133"/>
            <a:ext cx="2969736" cy="627267"/>
          </a:xfrm>
          <a:prstGeom prst="rect">
            <a:avLst/>
          </a:prstGeom>
          <a:noFill/>
          <a:ln>
            <a:noFill/>
          </a:ln>
        </p:spPr>
      </p:pic>
    </p:spTree>
    <p:extLst>
      <p:ext uri="{BB962C8B-B14F-4D97-AF65-F5344CB8AC3E}">
        <p14:creationId xmlns:p14="http://schemas.microsoft.com/office/powerpoint/2010/main" val="2413889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9823450" y="6356349"/>
            <a:ext cx="1600200" cy="365125"/>
          </a:xfrm>
          <a:prstGeom prst="rect">
            <a:avLst/>
          </a:prstGeom>
        </p:spPr>
        <p:txBody>
          <a:bodyPr/>
          <a:lstStyle/>
          <a:p>
            <a:fld id="{F01D4565-0776-4996-8D0A-8DD86A04CE62}" type="slidenum">
              <a:rPr lang="en-GB" smtClean="0"/>
              <a:t>‹#›</a:t>
            </a:fld>
            <a:endParaRPr lang="en-GB"/>
          </a:p>
        </p:txBody>
      </p:sp>
    </p:spTree>
    <p:extLst>
      <p:ext uri="{BB962C8B-B14F-4D97-AF65-F5344CB8AC3E}">
        <p14:creationId xmlns:p14="http://schemas.microsoft.com/office/powerpoint/2010/main" val="380551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gue">
  <p:cSld name="Segue">
    <p:spTree>
      <p:nvGrpSpPr>
        <p:cNvPr id="1" name="Shape 90"/>
        <p:cNvGrpSpPr/>
        <p:nvPr/>
      </p:nvGrpSpPr>
      <p:grpSpPr>
        <a:xfrm>
          <a:off x="0" y="0"/>
          <a:ext cx="0" cy="0"/>
          <a:chOff x="0" y="0"/>
          <a:chExt cx="0" cy="0"/>
        </a:xfrm>
      </p:grpSpPr>
      <p:sp>
        <p:nvSpPr>
          <p:cNvPr id="91" name="Google Shape;91;p10"/>
          <p:cNvSpPr txBox="1">
            <a:spLocks noGrp="1"/>
          </p:cNvSpPr>
          <p:nvPr>
            <p:ph type="subTitle" idx="1"/>
          </p:nvPr>
        </p:nvSpPr>
        <p:spPr>
          <a:xfrm>
            <a:off x="331089" y="3148249"/>
            <a:ext cx="10965600" cy="1022000"/>
          </a:xfrm>
          <a:prstGeom prst="rect">
            <a:avLst/>
          </a:prstGeom>
        </p:spPr>
        <p:txBody>
          <a:bodyPr spcFirstLastPara="1" wrap="square" lIns="91425" tIns="91425" rIns="91425" bIns="91425" anchor="t" anchorCtr="0"/>
          <a:lstStyle>
            <a:lvl1pPr lvl="0" rtl="0">
              <a:spcBef>
                <a:spcPts val="800"/>
              </a:spcBef>
              <a:spcAft>
                <a:spcPts val="0"/>
              </a:spcAft>
              <a:buNone/>
              <a:defRPr sz="3200">
                <a:solidFill>
                  <a:schemeClr val="dk2"/>
                </a:solidFill>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a:spcBef>
                <a:spcPts val="800"/>
              </a:spcBef>
              <a:spcAft>
                <a:spcPts val="0"/>
              </a:spcAft>
              <a:buNone/>
              <a:defRPr/>
            </a:lvl9pPr>
          </a:lstStyle>
          <a:p>
            <a:endParaRPr/>
          </a:p>
        </p:txBody>
      </p:sp>
      <p:sp>
        <p:nvSpPr>
          <p:cNvPr id="92" name="Google Shape;92;p10"/>
          <p:cNvSpPr txBox="1">
            <a:spLocks noGrp="1"/>
          </p:cNvSpPr>
          <p:nvPr>
            <p:ph type="title"/>
          </p:nvPr>
        </p:nvSpPr>
        <p:spPr>
          <a:xfrm>
            <a:off x="471579" y="1989403"/>
            <a:ext cx="11074000" cy="13620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200"/>
              <a:buChar char="●"/>
              <a:defRPr sz="4267"/>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pic>
        <p:nvPicPr>
          <p:cNvPr id="93" name="Google Shape;93;p10" descr="Rule.png"/>
          <p:cNvPicPr preferRelativeResize="0"/>
          <p:nvPr/>
        </p:nvPicPr>
        <p:blipFill>
          <a:blip r:embed="rId2">
            <a:alphaModFix/>
          </a:blip>
          <a:stretch>
            <a:fillRect/>
          </a:stretch>
        </p:blipFill>
        <p:spPr>
          <a:xfrm>
            <a:off x="0" y="6257120"/>
            <a:ext cx="12192000" cy="35560"/>
          </a:xfrm>
          <a:prstGeom prst="rect">
            <a:avLst/>
          </a:prstGeom>
          <a:noFill/>
          <a:ln>
            <a:noFill/>
          </a:ln>
        </p:spPr>
      </p:pic>
      <p:sp>
        <p:nvSpPr>
          <p:cNvPr id="94" name="Google Shape;94;p10"/>
          <p:cNvSpPr txBox="1">
            <a:spLocks noGrp="1"/>
          </p:cNvSpPr>
          <p:nvPr>
            <p:ph type="body" idx="2"/>
          </p:nvPr>
        </p:nvSpPr>
        <p:spPr>
          <a:xfrm>
            <a:off x="3803233" y="6213967"/>
            <a:ext cx="7882400" cy="666000"/>
          </a:xfrm>
          <a:prstGeom prst="rect">
            <a:avLst/>
          </a:prstGeom>
        </p:spPr>
        <p:txBody>
          <a:bodyPr spcFirstLastPara="1" wrap="square" lIns="91425" tIns="91425" rIns="91425" bIns="91425" anchor="ctr" anchorCtr="0"/>
          <a:lstStyle>
            <a:lvl1pPr marL="609585" lvl="0" indent="-372524" algn="r" rtl="0">
              <a:spcBef>
                <a:spcPts val="800"/>
              </a:spcBef>
              <a:spcAft>
                <a:spcPts val="0"/>
              </a:spcAft>
              <a:buClr>
                <a:srgbClr val="262628"/>
              </a:buClr>
              <a:buSzPts val="800"/>
              <a:buChar char="•"/>
              <a:defRPr sz="1067">
                <a:solidFill>
                  <a:srgbClr val="262628"/>
                </a:solidFill>
              </a:defRPr>
            </a:lvl1pPr>
            <a:lvl2pPr marL="1219170" lvl="1" indent="-372524" algn="r" rtl="0">
              <a:spcBef>
                <a:spcPts val="800"/>
              </a:spcBef>
              <a:spcAft>
                <a:spcPts val="0"/>
              </a:spcAft>
              <a:buSzPts val="800"/>
              <a:buChar char="–"/>
              <a:defRPr sz="1067"/>
            </a:lvl2pPr>
            <a:lvl3pPr marL="1828754" lvl="2" indent="-372524" algn="r" rtl="0">
              <a:spcBef>
                <a:spcPts val="800"/>
              </a:spcBef>
              <a:spcAft>
                <a:spcPts val="0"/>
              </a:spcAft>
              <a:buSzPts val="800"/>
              <a:buChar char="•"/>
              <a:defRPr sz="1067"/>
            </a:lvl3pPr>
            <a:lvl4pPr marL="2438339" lvl="3" indent="-372524" algn="r" rtl="0">
              <a:spcBef>
                <a:spcPts val="800"/>
              </a:spcBef>
              <a:spcAft>
                <a:spcPts val="0"/>
              </a:spcAft>
              <a:buSzPts val="800"/>
              <a:buChar char="–"/>
              <a:defRPr sz="1067"/>
            </a:lvl4pPr>
            <a:lvl5pPr marL="3047924" lvl="4" indent="-372524" algn="r" rtl="0">
              <a:spcBef>
                <a:spcPts val="800"/>
              </a:spcBef>
              <a:spcAft>
                <a:spcPts val="0"/>
              </a:spcAft>
              <a:buSzPts val="800"/>
              <a:buChar char="»"/>
              <a:defRPr sz="1067"/>
            </a:lvl5pPr>
            <a:lvl6pPr marL="3657509" lvl="5" indent="-372524" algn="r" rtl="0">
              <a:spcBef>
                <a:spcPts val="533"/>
              </a:spcBef>
              <a:spcAft>
                <a:spcPts val="0"/>
              </a:spcAft>
              <a:buSzPts val="800"/>
              <a:buChar char="•"/>
              <a:defRPr sz="1067"/>
            </a:lvl6pPr>
            <a:lvl7pPr marL="4267093" lvl="6" indent="-372524" algn="r" rtl="0">
              <a:spcBef>
                <a:spcPts val="533"/>
              </a:spcBef>
              <a:spcAft>
                <a:spcPts val="0"/>
              </a:spcAft>
              <a:buSzPts val="800"/>
              <a:buChar char="•"/>
              <a:defRPr sz="1067"/>
            </a:lvl7pPr>
            <a:lvl8pPr marL="4876678" lvl="7" indent="-372524" algn="r" rtl="0">
              <a:spcBef>
                <a:spcPts val="533"/>
              </a:spcBef>
              <a:spcAft>
                <a:spcPts val="0"/>
              </a:spcAft>
              <a:buSzPts val="800"/>
              <a:buChar char="•"/>
              <a:defRPr sz="1067"/>
            </a:lvl8pPr>
            <a:lvl9pPr marL="5486263" lvl="8" indent="-372524" algn="r" rtl="0">
              <a:spcBef>
                <a:spcPts val="533"/>
              </a:spcBef>
              <a:spcAft>
                <a:spcPts val="0"/>
              </a:spcAft>
              <a:buSzPts val="800"/>
              <a:buChar char="•"/>
              <a:defRPr sz="1067"/>
            </a:lvl9pPr>
          </a:lstStyle>
          <a:p>
            <a:endParaRPr/>
          </a:p>
        </p:txBody>
      </p:sp>
      <p:pic>
        <p:nvPicPr>
          <p:cNvPr id="95" name="Google Shape;95;p10"/>
          <p:cNvPicPr preferRelativeResize="0"/>
          <p:nvPr/>
        </p:nvPicPr>
        <p:blipFill>
          <a:blip r:embed="rId3">
            <a:alphaModFix/>
          </a:blip>
          <a:stretch>
            <a:fillRect/>
          </a:stretch>
        </p:blipFill>
        <p:spPr>
          <a:xfrm>
            <a:off x="113033" y="6377533"/>
            <a:ext cx="2225467" cy="470067"/>
          </a:xfrm>
          <a:prstGeom prst="rect">
            <a:avLst/>
          </a:prstGeom>
          <a:noFill/>
          <a:ln>
            <a:noFill/>
          </a:ln>
        </p:spPr>
      </p:pic>
    </p:spTree>
    <p:extLst>
      <p:ext uri="{BB962C8B-B14F-4D97-AF65-F5344CB8AC3E}">
        <p14:creationId xmlns:p14="http://schemas.microsoft.com/office/powerpoint/2010/main" val="3878513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96"/>
        <p:cNvGrpSpPr/>
        <p:nvPr/>
      </p:nvGrpSpPr>
      <p:grpSpPr>
        <a:xfrm>
          <a:off x="0" y="0"/>
          <a:ext cx="0" cy="0"/>
          <a:chOff x="0" y="0"/>
          <a:chExt cx="0" cy="0"/>
        </a:xfrm>
      </p:grpSpPr>
      <p:sp>
        <p:nvSpPr>
          <p:cNvPr id="97" name="Google Shape;97;p11"/>
          <p:cNvSpPr txBox="1">
            <a:spLocks noGrp="1"/>
          </p:cNvSpPr>
          <p:nvPr>
            <p:ph type="body" idx="1"/>
          </p:nvPr>
        </p:nvSpPr>
        <p:spPr>
          <a:xfrm>
            <a:off x="462300" y="1474800"/>
            <a:ext cx="11200800" cy="3911600"/>
          </a:xfrm>
          <a:prstGeom prst="rect">
            <a:avLst/>
          </a:prstGeom>
          <a:noFill/>
          <a:ln>
            <a:noFill/>
          </a:ln>
        </p:spPr>
        <p:txBody>
          <a:bodyPr spcFirstLastPara="1" wrap="square" lIns="91425" tIns="91425" rIns="91425" bIns="91425" anchor="ctr" anchorCtr="0"/>
          <a:lstStyle>
            <a:lvl1pPr marL="609585" marR="0" lvl="0" indent="-304792" algn="l" rtl="0">
              <a:lnSpc>
                <a:spcPct val="100000"/>
              </a:lnSpc>
              <a:spcBef>
                <a:spcPts val="1280"/>
              </a:spcBef>
              <a:spcAft>
                <a:spcPts val="0"/>
              </a:spcAft>
              <a:buSzPts val="4800"/>
              <a:buFont typeface="Open Sans"/>
              <a:buNone/>
              <a:defRPr sz="6400"/>
            </a:lvl1pPr>
            <a:lvl2pPr marL="1219170" lvl="1" indent="-304792" rtl="0">
              <a:spcBef>
                <a:spcPts val="800"/>
              </a:spcBef>
              <a:spcAft>
                <a:spcPts val="0"/>
              </a:spcAft>
              <a:buSzPts val="4800"/>
              <a:buFont typeface="Open Sans"/>
              <a:buNone/>
              <a:defRPr sz="6400"/>
            </a:lvl2pPr>
            <a:lvl3pPr marL="1828754" lvl="2" indent="-304792" rtl="0">
              <a:spcBef>
                <a:spcPts val="800"/>
              </a:spcBef>
              <a:spcAft>
                <a:spcPts val="0"/>
              </a:spcAft>
              <a:buSzPts val="4800"/>
              <a:buFont typeface="Open Sans"/>
              <a:buNone/>
              <a:defRPr sz="6400"/>
            </a:lvl3pPr>
            <a:lvl4pPr marL="2438339" lvl="3" indent="-304792" rtl="0">
              <a:spcBef>
                <a:spcPts val="800"/>
              </a:spcBef>
              <a:spcAft>
                <a:spcPts val="0"/>
              </a:spcAft>
              <a:buSzPts val="4800"/>
              <a:buFont typeface="Open Sans"/>
              <a:buNone/>
              <a:defRPr sz="6400"/>
            </a:lvl4pPr>
            <a:lvl5pPr marL="3047924" lvl="4" indent="-304792" rtl="0">
              <a:spcBef>
                <a:spcPts val="800"/>
              </a:spcBef>
              <a:spcAft>
                <a:spcPts val="0"/>
              </a:spcAft>
              <a:buSzPts val="4800"/>
              <a:buFont typeface="Open Sans"/>
              <a:buNone/>
              <a:defRPr sz="6400"/>
            </a:lvl5pPr>
            <a:lvl6pPr marL="3657509" lvl="5" indent="-304792" rtl="0">
              <a:spcBef>
                <a:spcPts val="533"/>
              </a:spcBef>
              <a:spcAft>
                <a:spcPts val="0"/>
              </a:spcAft>
              <a:buSzPts val="4800"/>
              <a:buFont typeface="Open Sans"/>
              <a:buNone/>
              <a:defRPr sz="6400"/>
            </a:lvl6pPr>
            <a:lvl7pPr marL="4267093" lvl="6" indent="-304792" rtl="0">
              <a:spcBef>
                <a:spcPts val="533"/>
              </a:spcBef>
              <a:spcAft>
                <a:spcPts val="0"/>
              </a:spcAft>
              <a:buSzPts val="4800"/>
              <a:buFont typeface="Open Sans"/>
              <a:buNone/>
              <a:defRPr sz="6400"/>
            </a:lvl7pPr>
            <a:lvl8pPr marL="4876678" lvl="7" indent="-304792" rtl="0">
              <a:spcBef>
                <a:spcPts val="533"/>
              </a:spcBef>
              <a:spcAft>
                <a:spcPts val="0"/>
              </a:spcAft>
              <a:buSzPts val="4800"/>
              <a:buFont typeface="Open Sans"/>
              <a:buNone/>
              <a:defRPr sz="6400"/>
            </a:lvl8pPr>
            <a:lvl9pPr marL="5486263" lvl="8" indent="-304792" rtl="0">
              <a:spcBef>
                <a:spcPts val="533"/>
              </a:spcBef>
              <a:spcAft>
                <a:spcPts val="0"/>
              </a:spcAft>
              <a:buSzPts val="4800"/>
              <a:buFont typeface="Open Sans"/>
              <a:buNone/>
              <a:defRPr sz="6400"/>
            </a:lvl9pPr>
          </a:lstStyle>
          <a:p>
            <a:endParaRPr/>
          </a:p>
        </p:txBody>
      </p:sp>
      <p:pic>
        <p:nvPicPr>
          <p:cNvPr id="98" name="Google Shape;98;p11" descr="Rule.png"/>
          <p:cNvPicPr preferRelativeResize="0"/>
          <p:nvPr/>
        </p:nvPicPr>
        <p:blipFill>
          <a:blip r:embed="rId2">
            <a:alphaModFix/>
          </a:blip>
          <a:stretch>
            <a:fillRect/>
          </a:stretch>
        </p:blipFill>
        <p:spPr>
          <a:xfrm>
            <a:off x="0" y="6257120"/>
            <a:ext cx="12192000" cy="35560"/>
          </a:xfrm>
          <a:prstGeom prst="rect">
            <a:avLst/>
          </a:prstGeom>
          <a:noFill/>
          <a:ln>
            <a:noFill/>
          </a:ln>
        </p:spPr>
      </p:pic>
      <p:sp>
        <p:nvSpPr>
          <p:cNvPr id="99" name="Google Shape;99;p11"/>
          <p:cNvSpPr txBox="1">
            <a:spLocks noGrp="1"/>
          </p:cNvSpPr>
          <p:nvPr>
            <p:ph type="body" idx="2"/>
          </p:nvPr>
        </p:nvSpPr>
        <p:spPr>
          <a:xfrm>
            <a:off x="3803233" y="6213967"/>
            <a:ext cx="7882400" cy="666000"/>
          </a:xfrm>
          <a:prstGeom prst="rect">
            <a:avLst/>
          </a:prstGeom>
        </p:spPr>
        <p:txBody>
          <a:bodyPr spcFirstLastPara="1" wrap="square" lIns="91425" tIns="91425" rIns="91425" bIns="91425" anchor="ctr" anchorCtr="0"/>
          <a:lstStyle>
            <a:lvl1pPr marL="609585" lvl="0" indent="-372524" algn="r" rtl="0">
              <a:spcBef>
                <a:spcPts val="800"/>
              </a:spcBef>
              <a:spcAft>
                <a:spcPts val="0"/>
              </a:spcAft>
              <a:buClr>
                <a:srgbClr val="262628"/>
              </a:buClr>
              <a:buSzPts val="800"/>
              <a:buChar char="•"/>
              <a:defRPr sz="1067">
                <a:solidFill>
                  <a:srgbClr val="262628"/>
                </a:solidFill>
              </a:defRPr>
            </a:lvl1pPr>
            <a:lvl2pPr marL="1219170" lvl="1" indent="-372524" algn="r" rtl="0">
              <a:spcBef>
                <a:spcPts val="800"/>
              </a:spcBef>
              <a:spcAft>
                <a:spcPts val="0"/>
              </a:spcAft>
              <a:buSzPts val="800"/>
              <a:buChar char="–"/>
              <a:defRPr sz="1067"/>
            </a:lvl2pPr>
            <a:lvl3pPr marL="1828754" lvl="2" indent="-372524" algn="r" rtl="0">
              <a:spcBef>
                <a:spcPts val="800"/>
              </a:spcBef>
              <a:spcAft>
                <a:spcPts val="0"/>
              </a:spcAft>
              <a:buSzPts val="800"/>
              <a:buChar char="•"/>
              <a:defRPr sz="1067"/>
            </a:lvl3pPr>
            <a:lvl4pPr marL="2438339" lvl="3" indent="-372524" algn="r" rtl="0">
              <a:spcBef>
                <a:spcPts val="800"/>
              </a:spcBef>
              <a:spcAft>
                <a:spcPts val="0"/>
              </a:spcAft>
              <a:buSzPts val="800"/>
              <a:buChar char="–"/>
              <a:defRPr sz="1067"/>
            </a:lvl4pPr>
            <a:lvl5pPr marL="3047924" lvl="4" indent="-372524" algn="r" rtl="0">
              <a:spcBef>
                <a:spcPts val="800"/>
              </a:spcBef>
              <a:spcAft>
                <a:spcPts val="0"/>
              </a:spcAft>
              <a:buSzPts val="800"/>
              <a:buChar char="»"/>
              <a:defRPr sz="1067"/>
            </a:lvl5pPr>
            <a:lvl6pPr marL="3657509" lvl="5" indent="-372524" algn="r" rtl="0">
              <a:spcBef>
                <a:spcPts val="533"/>
              </a:spcBef>
              <a:spcAft>
                <a:spcPts val="0"/>
              </a:spcAft>
              <a:buSzPts val="800"/>
              <a:buChar char="•"/>
              <a:defRPr sz="1067"/>
            </a:lvl6pPr>
            <a:lvl7pPr marL="4267093" lvl="6" indent="-372524" algn="r" rtl="0">
              <a:spcBef>
                <a:spcPts val="533"/>
              </a:spcBef>
              <a:spcAft>
                <a:spcPts val="0"/>
              </a:spcAft>
              <a:buSzPts val="800"/>
              <a:buChar char="•"/>
              <a:defRPr sz="1067"/>
            </a:lvl7pPr>
            <a:lvl8pPr marL="4876678" lvl="7" indent="-372524" algn="r" rtl="0">
              <a:spcBef>
                <a:spcPts val="533"/>
              </a:spcBef>
              <a:spcAft>
                <a:spcPts val="0"/>
              </a:spcAft>
              <a:buSzPts val="800"/>
              <a:buChar char="•"/>
              <a:defRPr sz="1067"/>
            </a:lvl8pPr>
            <a:lvl9pPr marL="5486263" lvl="8" indent="-372524" algn="r" rtl="0">
              <a:spcBef>
                <a:spcPts val="533"/>
              </a:spcBef>
              <a:spcAft>
                <a:spcPts val="0"/>
              </a:spcAft>
              <a:buSzPts val="800"/>
              <a:buChar char="•"/>
              <a:defRPr sz="1067"/>
            </a:lvl9pPr>
          </a:lstStyle>
          <a:p>
            <a:endParaRPr/>
          </a:p>
        </p:txBody>
      </p:sp>
      <p:pic>
        <p:nvPicPr>
          <p:cNvPr id="100" name="Google Shape;100;p11"/>
          <p:cNvPicPr preferRelativeResize="0"/>
          <p:nvPr/>
        </p:nvPicPr>
        <p:blipFill>
          <a:blip r:embed="rId3">
            <a:alphaModFix/>
          </a:blip>
          <a:stretch>
            <a:fillRect/>
          </a:stretch>
        </p:blipFill>
        <p:spPr>
          <a:xfrm>
            <a:off x="113033" y="6377533"/>
            <a:ext cx="2225467" cy="470067"/>
          </a:xfrm>
          <a:prstGeom prst="rect">
            <a:avLst/>
          </a:prstGeom>
          <a:noFill/>
          <a:ln>
            <a:noFill/>
          </a:ln>
        </p:spPr>
      </p:pic>
    </p:spTree>
    <p:extLst>
      <p:ext uri="{BB962C8B-B14F-4D97-AF65-F5344CB8AC3E}">
        <p14:creationId xmlns:p14="http://schemas.microsoft.com/office/powerpoint/2010/main" val="2047015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sp>
        <p:nvSpPr>
          <p:cNvPr id="102" name="Google Shape;102;p12"/>
          <p:cNvSpPr txBox="1">
            <a:spLocks noGrp="1"/>
          </p:cNvSpPr>
          <p:nvPr>
            <p:ph type="ctrTitle"/>
          </p:nvPr>
        </p:nvSpPr>
        <p:spPr>
          <a:xfrm>
            <a:off x="304201" y="2238376"/>
            <a:ext cx="11177200" cy="1470000"/>
          </a:xfrm>
          <a:prstGeom prst="rect">
            <a:avLst/>
          </a:prstGeom>
          <a:noFill/>
          <a:ln>
            <a:noFill/>
          </a:ln>
        </p:spPr>
        <p:txBody>
          <a:bodyPr spcFirstLastPara="1" wrap="square" lIns="91425" tIns="91425" rIns="91425" bIns="91425" anchor="t" anchorCtr="0"/>
          <a:lstStyle>
            <a:lvl1pPr marL="152396" marR="0" lvl="0" indent="-389457" algn="l" rtl="0">
              <a:lnSpc>
                <a:spcPct val="100000"/>
              </a:lnSpc>
              <a:spcBef>
                <a:spcPts val="0"/>
              </a:spcBef>
              <a:spcAft>
                <a:spcPts val="0"/>
              </a:spcAft>
              <a:buSzPts val="2800"/>
              <a:buChar char="●"/>
              <a:defRPr sz="3733"/>
            </a:lvl1pPr>
            <a:lvl2pPr marL="0" marR="0" lvl="1" indent="-118530" algn="l" rtl="0">
              <a:spcBef>
                <a:spcPts val="0"/>
              </a:spcBef>
              <a:spcAft>
                <a:spcPts val="0"/>
              </a:spcAft>
              <a:buSzPts val="1400"/>
              <a:buChar char="○"/>
              <a:defRPr/>
            </a:lvl2pPr>
            <a:lvl3pPr marL="0" marR="0" lvl="2" indent="-118530" algn="l" rtl="0">
              <a:spcBef>
                <a:spcPts val="0"/>
              </a:spcBef>
              <a:spcAft>
                <a:spcPts val="0"/>
              </a:spcAft>
              <a:buSzPts val="1400"/>
              <a:buChar char="■"/>
              <a:defRPr/>
            </a:lvl3pPr>
            <a:lvl4pPr marL="0" marR="0" lvl="3" indent="-118530" algn="l" rtl="0">
              <a:spcBef>
                <a:spcPts val="0"/>
              </a:spcBef>
              <a:spcAft>
                <a:spcPts val="0"/>
              </a:spcAft>
              <a:buSzPts val="1400"/>
              <a:buChar char="●"/>
              <a:defRPr/>
            </a:lvl4pPr>
            <a:lvl5pPr marL="0" marR="0" lvl="4" indent="-118530" algn="l" rtl="0">
              <a:spcBef>
                <a:spcPts val="0"/>
              </a:spcBef>
              <a:spcAft>
                <a:spcPts val="0"/>
              </a:spcAft>
              <a:buSzPts val="1400"/>
              <a:buChar char="○"/>
              <a:defRPr/>
            </a:lvl5pPr>
            <a:lvl6pPr marL="609585" marR="0" lvl="5" indent="-118530" algn="l" rtl="0">
              <a:spcBef>
                <a:spcPts val="0"/>
              </a:spcBef>
              <a:spcAft>
                <a:spcPts val="0"/>
              </a:spcAft>
              <a:buSzPts val="1400"/>
              <a:buChar char="■"/>
              <a:defRPr/>
            </a:lvl6pPr>
            <a:lvl7pPr marL="1219170" marR="0" lvl="6" indent="-118530" algn="l" rtl="0">
              <a:spcBef>
                <a:spcPts val="0"/>
              </a:spcBef>
              <a:spcAft>
                <a:spcPts val="0"/>
              </a:spcAft>
              <a:buSzPts val="1400"/>
              <a:buChar char="●"/>
              <a:defRPr/>
            </a:lvl7pPr>
            <a:lvl8pPr marL="1828754" marR="0" lvl="7" indent="-118530" algn="l" rtl="0">
              <a:spcBef>
                <a:spcPts val="0"/>
              </a:spcBef>
              <a:spcAft>
                <a:spcPts val="0"/>
              </a:spcAft>
              <a:buSzPts val="1400"/>
              <a:buChar char="○"/>
              <a:defRPr/>
            </a:lvl8pPr>
            <a:lvl9pPr marL="2438339" marR="0" lvl="8" indent="-118530" algn="l" rtl="0">
              <a:spcBef>
                <a:spcPts val="0"/>
              </a:spcBef>
              <a:spcAft>
                <a:spcPts val="0"/>
              </a:spcAft>
              <a:buSzPts val="1400"/>
              <a:buChar char="■"/>
              <a:defRPr/>
            </a:lvl9pPr>
          </a:lstStyle>
          <a:p>
            <a:endParaRPr/>
          </a:p>
        </p:txBody>
      </p:sp>
      <p:sp>
        <p:nvSpPr>
          <p:cNvPr id="103" name="Google Shape;103;p12"/>
          <p:cNvSpPr txBox="1">
            <a:spLocks noGrp="1"/>
          </p:cNvSpPr>
          <p:nvPr>
            <p:ph type="subTitle" idx="1"/>
          </p:nvPr>
        </p:nvSpPr>
        <p:spPr>
          <a:xfrm>
            <a:off x="479720" y="4622800"/>
            <a:ext cx="10972800" cy="1030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600"/>
              <a:buFont typeface="Open Sans"/>
              <a:buNone/>
              <a:defRPr>
                <a:solidFill>
                  <a:schemeClr val="dk2"/>
                </a:solidFill>
              </a:defRPr>
            </a:lvl1pPr>
            <a:lvl2pPr marL="609585" marR="0" lvl="1" indent="0" algn="ctr" rtl="0">
              <a:lnSpc>
                <a:spcPct val="100000"/>
              </a:lnSpc>
              <a:spcBef>
                <a:spcPts val="800"/>
              </a:spcBef>
              <a:spcAft>
                <a:spcPts val="0"/>
              </a:spcAft>
              <a:buClr>
                <a:srgbClr val="9A9A9B"/>
              </a:buClr>
              <a:buSzPts val="1400"/>
              <a:buFont typeface="Open Sans"/>
              <a:buNone/>
              <a:defRPr/>
            </a:lvl2pPr>
            <a:lvl3pPr marL="1219170" marR="0" lvl="2" indent="0" algn="ctr" rtl="0">
              <a:lnSpc>
                <a:spcPct val="100000"/>
              </a:lnSpc>
              <a:spcBef>
                <a:spcPts val="800"/>
              </a:spcBef>
              <a:spcAft>
                <a:spcPts val="0"/>
              </a:spcAft>
              <a:buClr>
                <a:srgbClr val="9A9A9B"/>
              </a:buClr>
              <a:buSzPts val="1200"/>
              <a:buFont typeface="Open Sans"/>
              <a:buNone/>
              <a:defRPr/>
            </a:lvl3pPr>
            <a:lvl4pPr marL="1828754" marR="0" lvl="3" indent="0" algn="ctr" rtl="0">
              <a:lnSpc>
                <a:spcPct val="100000"/>
              </a:lnSpc>
              <a:spcBef>
                <a:spcPts val="800"/>
              </a:spcBef>
              <a:spcAft>
                <a:spcPts val="0"/>
              </a:spcAft>
              <a:buClr>
                <a:srgbClr val="9A9A9B"/>
              </a:buClr>
              <a:buSzPts val="1200"/>
              <a:buFont typeface="Open Sans"/>
              <a:buNone/>
              <a:defRPr/>
            </a:lvl4pPr>
            <a:lvl5pPr marL="2438339" marR="0" lvl="4" indent="0" algn="ctr" rtl="0">
              <a:lnSpc>
                <a:spcPct val="100000"/>
              </a:lnSpc>
              <a:spcBef>
                <a:spcPts val="800"/>
              </a:spcBef>
              <a:spcAft>
                <a:spcPts val="0"/>
              </a:spcAft>
              <a:buClr>
                <a:srgbClr val="9A9A9B"/>
              </a:buClr>
              <a:buSzPts val="1000"/>
              <a:buFont typeface="Open Sans"/>
              <a:buNone/>
              <a:defRPr/>
            </a:lvl5pPr>
            <a:lvl6pPr marL="3047924" marR="0" lvl="5" indent="0" algn="ctr" rtl="0">
              <a:spcBef>
                <a:spcPts val="533"/>
              </a:spcBef>
              <a:spcAft>
                <a:spcPts val="0"/>
              </a:spcAft>
              <a:buClr>
                <a:srgbClr val="9A9A9B"/>
              </a:buClr>
              <a:buSzPts val="1000"/>
              <a:buFont typeface="Open Sans"/>
              <a:buNone/>
              <a:defRPr/>
            </a:lvl6pPr>
            <a:lvl7pPr marL="3657509" marR="0" lvl="6" indent="0" algn="ctr" rtl="0">
              <a:spcBef>
                <a:spcPts val="533"/>
              </a:spcBef>
              <a:spcAft>
                <a:spcPts val="0"/>
              </a:spcAft>
              <a:buClr>
                <a:srgbClr val="9A9A9B"/>
              </a:buClr>
              <a:buSzPts val="1000"/>
              <a:buFont typeface="Open Sans"/>
              <a:buNone/>
              <a:defRPr/>
            </a:lvl7pPr>
            <a:lvl8pPr marL="4267093" marR="0" lvl="7" indent="0" algn="ctr" rtl="0">
              <a:spcBef>
                <a:spcPts val="533"/>
              </a:spcBef>
              <a:spcAft>
                <a:spcPts val="0"/>
              </a:spcAft>
              <a:buClr>
                <a:srgbClr val="9A9A9B"/>
              </a:buClr>
              <a:buSzPts val="1000"/>
              <a:buFont typeface="Open Sans"/>
              <a:buNone/>
              <a:defRPr/>
            </a:lvl8pPr>
            <a:lvl9pPr marL="4876678" marR="0" lvl="8" indent="0" algn="ctr" rtl="0">
              <a:spcBef>
                <a:spcPts val="533"/>
              </a:spcBef>
              <a:spcAft>
                <a:spcPts val="0"/>
              </a:spcAft>
              <a:buClr>
                <a:srgbClr val="9A9A9B"/>
              </a:buClr>
              <a:buSzPts val="1000"/>
              <a:buFont typeface="Open Sans"/>
              <a:buNone/>
              <a:defRPr/>
            </a:lvl9pPr>
          </a:lstStyle>
          <a:p>
            <a:endParaRPr/>
          </a:p>
        </p:txBody>
      </p:sp>
      <p:pic>
        <p:nvPicPr>
          <p:cNvPr id="104" name="Google Shape;104;p12" descr="Rule.png"/>
          <p:cNvPicPr preferRelativeResize="0"/>
          <p:nvPr/>
        </p:nvPicPr>
        <p:blipFill>
          <a:blip r:embed="rId2">
            <a:alphaModFix/>
          </a:blip>
          <a:stretch>
            <a:fillRect/>
          </a:stretch>
        </p:blipFill>
        <p:spPr>
          <a:xfrm>
            <a:off x="0" y="6257120"/>
            <a:ext cx="12192000" cy="35560"/>
          </a:xfrm>
          <a:prstGeom prst="rect">
            <a:avLst/>
          </a:prstGeom>
          <a:noFill/>
          <a:ln>
            <a:noFill/>
          </a:ln>
        </p:spPr>
      </p:pic>
      <p:sp>
        <p:nvSpPr>
          <p:cNvPr id="105" name="Google Shape;105;p12"/>
          <p:cNvSpPr txBox="1">
            <a:spLocks noGrp="1"/>
          </p:cNvSpPr>
          <p:nvPr>
            <p:ph type="body" idx="2"/>
          </p:nvPr>
        </p:nvSpPr>
        <p:spPr>
          <a:xfrm>
            <a:off x="3803233" y="6213967"/>
            <a:ext cx="7882400" cy="666000"/>
          </a:xfrm>
          <a:prstGeom prst="rect">
            <a:avLst/>
          </a:prstGeom>
        </p:spPr>
        <p:txBody>
          <a:bodyPr spcFirstLastPara="1" wrap="square" lIns="91425" tIns="91425" rIns="91425" bIns="91425" anchor="ctr" anchorCtr="0"/>
          <a:lstStyle>
            <a:lvl1pPr marL="609585" lvl="0" indent="-372524" algn="r" rtl="0">
              <a:spcBef>
                <a:spcPts val="800"/>
              </a:spcBef>
              <a:spcAft>
                <a:spcPts val="0"/>
              </a:spcAft>
              <a:buClr>
                <a:srgbClr val="262628"/>
              </a:buClr>
              <a:buSzPts val="800"/>
              <a:buChar char="•"/>
              <a:defRPr sz="1067">
                <a:solidFill>
                  <a:srgbClr val="262628"/>
                </a:solidFill>
              </a:defRPr>
            </a:lvl1pPr>
            <a:lvl2pPr marL="1219170" lvl="1" indent="-372524" algn="r" rtl="0">
              <a:spcBef>
                <a:spcPts val="800"/>
              </a:spcBef>
              <a:spcAft>
                <a:spcPts val="0"/>
              </a:spcAft>
              <a:buSzPts val="800"/>
              <a:buChar char="–"/>
              <a:defRPr sz="1067"/>
            </a:lvl2pPr>
            <a:lvl3pPr marL="1828754" lvl="2" indent="-372524" algn="r" rtl="0">
              <a:spcBef>
                <a:spcPts val="800"/>
              </a:spcBef>
              <a:spcAft>
                <a:spcPts val="0"/>
              </a:spcAft>
              <a:buSzPts val="800"/>
              <a:buChar char="•"/>
              <a:defRPr sz="1067"/>
            </a:lvl3pPr>
            <a:lvl4pPr marL="2438339" lvl="3" indent="-372524" algn="r" rtl="0">
              <a:spcBef>
                <a:spcPts val="800"/>
              </a:spcBef>
              <a:spcAft>
                <a:spcPts val="0"/>
              </a:spcAft>
              <a:buSzPts val="800"/>
              <a:buChar char="–"/>
              <a:defRPr sz="1067"/>
            </a:lvl4pPr>
            <a:lvl5pPr marL="3047924" lvl="4" indent="-372524" algn="r" rtl="0">
              <a:spcBef>
                <a:spcPts val="800"/>
              </a:spcBef>
              <a:spcAft>
                <a:spcPts val="0"/>
              </a:spcAft>
              <a:buSzPts val="800"/>
              <a:buChar char="»"/>
              <a:defRPr sz="1067"/>
            </a:lvl5pPr>
            <a:lvl6pPr marL="3657509" lvl="5" indent="-372524" algn="r" rtl="0">
              <a:spcBef>
                <a:spcPts val="533"/>
              </a:spcBef>
              <a:spcAft>
                <a:spcPts val="0"/>
              </a:spcAft>
              <a:buSzPts val="800"/>
              <a:buChar char="•"/>
              <a:defRPr sz="1067"/>
            </a:lvl6pPr>
            <a:lvl7pPr marL="4267093" lvl="6" indent="-372524" algn="r" rtl="0">
              <a:spcBef>
                <a:spcPts val="533"/>
              </a:spcBef>
              <a:spcAft>
                <a:spcPts val="0"/>
              </a:spcAft>
              <a:buSzPts val="800"/>
              <a:buChar char="•"/>
              <a:defRPr sz="1067"/>
            </a:lvl7pPr>
            <a:lvl8pPr marL="4876678" lvl="7" indent="-372524" algn="r" rtl="0">
              <a:spcBef>
                <a:spcPts val="533"/>
              </a:spcBef>
              <a:spcAft>
                <a:spcPts val="0"/>
              </a:spcAft>
              <a:buSzPts val="800"/>
              <a:buChar char="•"/>
              <a:defRPr sz="1067"/>
            </a:lvl8pPr>
            <a:lvl9pPr marL="5486263" lvl="8" indent="-372524" algn="r" rtl="0">
              <a:spcBef>
                <a:spcPts val="533"/>
              </a:spcBef>
              <a:spcAft>
                <a:spcPts val="0"/>
              </a:spcAft>
              <a:buSzPts val="800"/>
              <a:buChar char="•"/>
              <a:defRPr sz="1067"/>
            </a:lvl9pPr>
          </a:lstStyle>
          <a:p>
            <a:endParaRPr/>
          </a:p>
        </p:txBody>
      </p:sp>
      <p:pic>
        <p:nvPicPr>
          <p:cNvPr id="106" name="Google Shape;106;p12"/>
          <p:cNvPicPr preferRelativeResize="0"/>
          <p:nvPr/>
        </p:nvPicPr>
        <p:blipFill>
          <a:blip r:embed="rId3">
            <a:alphaModFix/>
          </a:blip>
          <a:stretch>
            <a:fillRect/>
          </a:stretch>
        </p:blipFill>
        <p:spPr>
          <a:xfrm>
            <a:off x="113033" y="6377533"/>
            <a:ext cx="2225467" cy="470067"/>
          </a:xfrm>
          <a:prstGeom prst="rect">
            <a:avLst/>
          </a:prstGeom>
          <a:noFill/>
          <a:ln>
            <a:noFill/>
          </a:ln>
        </p:spPr>
      </p:pic>
    </p:spTree>
    <p:extLst>
      <p:ext uri="{BB962C8B-B14F-4D97-AF65-F5344CB8AC3E}">
        <p14:creationId xmlns:p14="http://schemas.microsoft.com/office/powerpoint/2010/main" val="3228427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Line Title with Bullets">
  <p:cSld name="One Line Title with Bullets">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471500" y="198767"/>
            <a:ext cx="11200800" cy="865600"/>
          </a:xfrm>
          <a:prstGeom prst="rect">
            <a:avLst/>
          </a:prstGeom>
          <a:noFill/>
          <a:ln>
            <a:noFill/>
          </a:ln>
        </p:spPr>
        <p:txBody>
          <a:bodyPr spcFirstLastPara="1" wrap="square" lIns="91425" tIns="91425" rIns="91425" bIns="91425" anchor="t" anchorCtr="0"/>
          <a:lstStyle>
            <a:lvl1pPr marL="0" marR="0" lvl="0" indent="-186262" algn="l" rtl="0">
              <a:spcBef>
                <a:spcPts val="0"/>
              </a:spcBef>
              <a:spcAft>
                <a:spcPts val="0"/>
              </a:spcAft>
              <a:buClr>
                <a:schemeClr val="dk1"/>
              </a:buClr>
              <a:buSzPts val="2200"/>
              <a:buFont typeface="Open Sans"/>
              <a:buChar char="●"/>
              <a:defRPr sz="2933">
                <a:solidFill>
                  <a:schemeClr val="dk1"/>
                </a:solidFill>
                <a:latin typeface="Open Sans"/>
                <a:ea typeface="Open Sans"/>
                <a:cs typeface="Open Sans"/>
                <a:sym typeface="Open Sans"/>
              </a:defRPr>
            </a:lvl1pPr>
            <a:lvl2pPr marL="0" marR="0" lvl="1" indent="-118530" algn="l" rtl="0">
              <a:spcBef>
                <a:spcPts val="0"/>
              </a:spcBef>
              <a:spcAft>
                <a:spcPts val="0"/>
              </a:spcAft>
              <a:buSzPts val="1400"/>
              <a:buChar char="○"/>
              <a:defRPr/>
            </a:lvl2pPr>
            <a:lvl3pPr marL="0" marR="0" lvl="2" indent="-118530" algn="l" rtl="0">
              <a:spcBef>
                <a:spcPts val="0"/>
              </a:spcBef>
              <a:spcAft>
                <a:spcPts val="0"/>
              </a:spcAft>
              <a:buSzPts val="1400"/>
              <a:buChar char="■"/>
              <a:defRPr/>
            </a:lvl3pPr>
            <a:lvl4pPr marL="0" marR="0" lvl="3" indent="-118530" algn="l" rtl="0">
              <a:spcBef>
                <a:spcPts val="0"/>
              </a:spcBef>
              <a:spcAft>
                <a:spcPts val="0"/>
              </a:spcAft>
              <a:buSzPts val="1400"/>
              <a:buChar char="●"/>
              <a:defRPr/>
            </a:lvl4pPr>
            <a:lvl5pPr marL="0" marR="0" lvl="4" indent="-118530" algn="l" rtl="0">
              <a:spcBef>
                <a:spcPts val="0"/>
              </a:spcBef>
              <a:spcAft>
                <a:spcPts val="0"/>
              </a:spcAft>
              <a:buSzPts val="1400"/>
              <a:buChar char="○"/>
              <a:defRPr/>
            </a:lvl5pPr>
            <a:lvl6pPr marL="609585" marR="0" lvl="5" indent="-118530" algn="l" rtl="0">
              <a:spcBef>
                <a:spcPts val="0"/>
              </a:spcBef>
              <a:spcAft>
                <a:spcPts val="0"/>
              </a:spcAft>
              <a:buSzPts val="1400"/>
              <a:buChar char="■"/>
              <a:defRPr/>
            </a:lvl6pPr>
            <a:lvl7pPr marL="1219170" marR="0" lvl="6" indent="-118530" algn="l" rtl="0">
              <a:spcBef>
                <a:spcPts val="0"/>
              </a:spcBef>
              <a:spcAft>
                <a:spcPts val="0"/>
              </a:spcAft>
              <a:buSzPts val="1400"/>
              <a:buChar char="●"/>
              <a:defRPr/>
            </a:lvl7pPr>
            <a:lvl8pPr marL="1828754" marR="0" lvl="7" indent="-118530" algn="l" rtl="0">
              <a:spcBef>
                <a:spcPts val="0"/>
              </a:spcBef>
              <a:spcAft>
                <a:spcPts val="0"/>
              </a:spcAft>
              <a:buSzPts val="1400"/>
              <a:buChar char="○"/>
              <a:defRPr/>
            </a:lvl8pPr>
            <a:lvl9pPr marL="2438339" marR="0" lvl="8" indent="-118530" algn="l" rtl="0">
              <a:spcBef>
                <a:spcPts val="0"/>
              </a:spcBef>
              <a:spcAft>
                <a:spcPts val="0"/>
              </a:spcAft>
              <a:buSzPts val="1400"/>
              <a:buChar char="■"/>
              <a:defRPr/>
            </a:lvl9pPr>
          </a:lstStyle>
          <a:p>
            <a:endParaRPr/>
          </a:p>
        </p:txBody>
      </p:sp>
      <p:sp>
        <p:nvSpPr>
          <p:cNvPr id="109" name="Google Shape;109;p13"/>
          <p:cNvSpPr txBox="1">
            <a:spLocks noGrp="1"/>
          </p:cNvSpPr>
          <p:nvPr>
            <p:ph type="body" idx="1"/>
          </p:nvPr>
        </p:nvSpPr>
        <p:spPr>
          <a:xfrm>
            <a:off x="323533" y="1124733"/>
            <a:ext cx="11404000" cy="49368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800"/>
              </a:spcBef>
              <a:spcAft>
                <a:spcPts val="0"/>
              </a:spcAft>
              <a:buSzPts val="1600"/>
              <a:buFont typeface="Open Sans"/>
              <a:buChar char="•"/>
              <a:defRPr sz="2133">
                <a:latin typeface="Open Sans"/>
                <a:ea typeface="Open Sans"/>
                <a:cs typeface="Open Sans"/>
                <a:sym typeface="Open Sans"/>
              </a:defRPr>
            </a:lvl1pPr>
            <a:lvl2pPr marL="1219170" marR="0" lvl="1" indent="-423323" algn="l" rtl="0">
              <a:lnSpc>
                <a:spcPct val="100000"/>
              </a:lnSpc>
              <a:spcBef>
                <a:spcPts val="800"/>
              </a:spcBef>
              <a:spcAft>
                <a:spcPts val="0"/>
              </a:spcAft>
              <a:buSzPts val="1400"/>
              <a:buFont typeface="Open Sans"/>
              <a:buChar char="–"/>
              <a:defRPr sz="1867">
                <a:latin typeface="Open Sans"/>
                <a:ea typeface="Open Sans"/>
                <a:cs typeface="Open Sans"/>
                <a:sym typeface="Open Sans"/>
              </a:defRPr>
            </a:lvl2pPr>
            <a:lvl3pPr marL="1828754" marR="0" lvl="2"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3pPr>
            <a:lvl4pPr marL="2438339" marR="0" lvl="3"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4pPr>
            <a:lvl5pPr marL="3047924" marR="0" lvl="4" indent="-389457" algn="l" rtl="0">
              <a:lnSpc>
                <a:spcPct val="100000"/>
              </a:lnSpc>
              <a:spcBef>
                <a:spcPts val="800"/>
              </a:spcBef>
              <a:spcAft>
                <a:spcPts val="0"/>
              </a:spcAft>
              <a:buSzPts val="1000"/>
              <a:buFont typeface="Open Sans"/>
              <a:buChar char="»"/>
              <a:defRPr sz="1333">
                <a:latin typeface="Open Sans"/>
                <a:ea typeface="Open Sans"/>
                <a:cs typeface="Open Sans"/>
                <a:sym typeface="Open Sans"/>
              </a:defRPr>
            </a:lvl5pPr>
            <a:lvl6pPr marL="3657509" marR="0" lvl="5" indent="-389457" algn="l" rtl="0">
              <a:spcBef>
                <a:spcPts val="533"/>
              </a:spcBef>
              <a:spcAft>
                <a:spcPts val="0"/>
              </a:spcAft>
              <a:buSzPts val="1000"/>
              <a:buFont typeface="Open Sans"/>
              <a:buChar char="•"/>
              <a:defRPr sz="1333">
                <a:latin typeface="Open Sans"/>
                <a:ea typeface="Open Sans"/>
                <a:cs typeface="Open Sans"/>
                <a:sym typeface="Open Sans"/>
              </a:defRPr>
            </a:lvl6pPr>
            <a:lvl7pPr marL="4267093" marR="0" lvl="6" indent="-389457" algn="l" rtl="0">
              <a:spcBef>
                <a:spcPts val="533"/>
              </a:spcBef>
              <a:spcAft>
                <a:spcPts val="0"/>
              </a:spcAft>
              <a:buSzPts val="1000"/>
              <a:buFont typeface="Open Sans"/>
              <a:buChar char="•"/>
              <a:defRPr sz="1333">
                <a:latin typeface="Open Sans"/>
                <a:ea typeface="Open Sans"/>
                <a:cs typeface="Open Sans"/>
                <a:sym typeface="Open Sans"/>
              </a:defRPr>
            </a:lvl7pPr>
            <a:lvl8pPr marL="4876678" marR="0" lvl="7" indent="-389457" algn="l" rtl="0">
              <a:spcBef>
                <a:spcPts val="533"/>
              </a:spcBef>
              <a:spcAft>
                <a:spcPts val="0"/>
              </a:spcAft>
              <a:buSzPts val="1000"/>
              <a:buFont typeface="Open Sans"/>
              <a:buChar char="•"/>
              <a:defRPr sz="1333">
                <a:latin typeface="Open Sans"/>
                <a:ea typeface="Open Sans"/>
                <a:cs typeface="Open Sans"/>
                <a:sym typeface="Open Sans"/>
              </a:defRPr>
            </a:lvl8pPr>
            <a:lvl9pPr marL="5486263" marR="0" lvl="8" indent="-389457" algn="l" rtl="0">
              <a:spcBef>
                <a:spcPts val="533"/>
              </a:spcBef>
              <a:spcAft>
                <a:spcPts val="0"/>
              </a:spcAft>
              <a:buSzPts val="1000"/>
              <a:buFont typeface="Open Sans"/>
              <a:buChar char="•"/>
              <a:defRPr sz="1333">
                <a:latin typeface="Open Sans"/>
                <a:ea typeface="Open Sans"/>
                <a:cs typeface="Open Sans"/>
                <a:sym typeface="Open Sans"/>
              </a:defRPr>
            </a:lvl9pPr>
          </a:lstStyle>
          <a:p>
            <a:endParaRPr/>
          </a:p>
        </p:txBody>
      </p:sp>
      <p:pic>
        <p:nvPicPr>
          <p:cNvPr id="110" name="Google Shape;110;p13" descr="Rule.png"/>
          <p:cNvPicPr preferRelativeResize="0"/>
          <p:nvPr/>
        </p:nvPicPr>
        <p:blipFill>
          <a:blip r:embed="rId2">
            <a:alphaModFix/>
          </a:blip>
          <a:stretch>
            <a:fillRect/>
          </a:stretch>
        </p:blipFill>
        <p:spPr>
          <a:xfrm>
            <a:off x="0" y="6257120"/>
            <a:ext cx="12192000" cy="35560"/>
          </a:xfrm>
          <a:prstGeom prst="rect">
            <a:avLst/>
          </a:prstGeom>
          <a:noFill/>
          <a:ln>
            <a:noFill/>
          </a:ln>
        </p:spPr>
      </p:pic>
      <p:sp>
        <p:nvSpPr>
          <p:cNvPr id="111" name="Google Shape;111;p13"/>
          <p:cNvSpPr txBox="1">
            <a:spLocks noGrp="1"/>
          </p:cNvSpPr>
          <p:nvPr>
            <p:ph type="body" idx="2"/>
          </p:nvPr>
        </p:nvSpPr>
        <p:spPr>
          <a:xfrm>
            <a:off x="3803233" y="6213967"/>
            <a:ext cx="7882400" cy="666000"/>
          </a:xfrm>
          <a:prstGeom prst="rect">
            <a:avLst/>
          </a:prstGeom>
        </p:spPr>
        <p:txBody>
          <a:bodyPr spcFirstLastPara="1" wrap="square" lIns="91425" tIns="91425" rIns="91425" bIns="91425" anchor="ctr" anchorCtr="0"/>
          <a:lstStyle>
            <a:lvl1pPr marL="609585" lvl="0" indent="-372524" algn="r" rtl="0">
              <a:spcBef>
                <a:spcPts val="800"/>
              </a:spcBef>
              <a:spcAft>
                <a:spcPts val="0"/>
              </a:spcAft>
              <a:buClr>
                <a:srgbClr val="262628"/>
              </a:buClr>
              <a:buSzPts val="800"/>
              <a:buChar char="•"/>
              <a:defRPr sz="1067">
                <a:solidFill>
                  <a:srgbClr val="262628"/>
                </a:solidFill>
              </a:defRPr>
            </a:lvl1pPr>
            <a:lvl2pPr marL="1219170" lvl="1" indent="-372524" algn="r" rtl="0">
              <a:spcBef>
                <a:spcPts val="800"/>
              </a:spcBef>
              <a:spcAft>
                <a:spcPts val="0"/>
              </a:spcAft>
              <a:buSzPts val="800"/>
              <a:buChar char="–"/>
              <a:defRPr sz="1067"/>
            </a:lvl2pPr>
            <a:lvl3pPr marL="1828754" lvl="2" indent="-372524" algn="r" rtl="0">
              <a:spcBef>
                <a:spcPts val="800"/>
              </a:spcBef>
              <a:spcAft>
                <a:spcPts val="0"/>
              </a:spcAft>
              <a:buSzPts val="800"/>
              <a:buChar char="•"/>
              <a:defRPr sz="1067"/>
            </a:lvl3pPr>
            <a:lvl4pPr marL="2438339" lvl="3" indent="-372524" algn="r" rtl="0">
              <a:spcBef>
                <a:spcPts val="800"/>
              </a:spcBef>
              <a:spcAft>
                <a:spcPts val="0"/>
              </a:spcAft>
              <a:buSzPts val="800"/>
              <a:buChar char="–"/>
              <a:defRPr sz="1067"/>
            </a:lvl4pPr>
            <a:lvl5pPr marL="3047924" lvl="4" indent="-372524" algn="r" rtl="0">
              <a:spcBef>
                <a:spcPts val="800"/>
              </a:spcBef>
              <a:spcAft>
                <a:spcPts val="0"/>
              </a:spcAft>
              <a:buSzPts val="800"/>
              <a:buChar char="»"/>
              <a:defRPr sz="1067"/>
            </a:lvl5pPr>
            <a:lvl6pPr marL="3657509" lvl="5" indent="-372524" algn="r" rtl="0">
              <a:spcBef>
                <a:spcPts val="533"/>
              </a:spcBef>
              <a:spcAft>
                <a:spcPts val="0"/>
              </a:spcAft>
              <a:buSzPts val="800"/>
              <a:buChar char="•"/>
              <a:defRPr sz="1067"/>
            </a:lvl6pPr>
            <a:lvl7pPr marL="4267093" lvl="6" indent="-372524" algn="r" rtl="0">
              <a:spcBef>
                <a:spcPts val="533"/>
              </a:spcBef>
              <a:spcAft>
                <a:spcPts val="0"/>
              </a:spcAft>
              <a:buSzPts val="800"/>
              <a:buChar char="•"/>
              <a:defRPr sz="1067"/>
            </a:lvl7pPr>
            <a:lvl8pPr marL="4876678" lvl="7" indent="-372524" algn="r" rtl="0">
              <a:spcBef>
                <a:spcPts val="533"/>
              </a:spcBef>
              <a:spcAft>
                <a:spcPts val="0"/>
              </a:spcAft>
              <a:buSzPts val="800"/>
              <a:buChar char="•"/>
              <a:defRPr sz="1067"/>
            </a:lvl8pPr>
            <a:lvl9pPr marL="5486263" lvl="8" indent="-372524" algn="r" rtl="0">
              <a:spcBef>
                <a:spcPts val="533"/>
              </a:spcBef>
              <a:spcAft>
                <a:spcPts val="0"/>
              </a:spcAft>
              <a:buSzPts val="800"/>
              <a:buChar char="•"/>
              <a:defRPr sz="1067"/>
            </a:lvl9pPr>
          </a:lstStyle>
          <a:p>
            <a:endParaRPr/>
          </a:p>
        </p:txBody>
      </p:sp>
      <p:sp>
        <p:nvSpPr>
          <p:cNvPr id="112" name="Google Shape;112;p13"/>
          <p:cNvSpPr/>
          <p:nvPr/>
        </p:nvSpPr>
        <p:spPr>
          <a:xfrm>
            <a:off x="10313697" y="6248793"/>
            <a:ext cx="275200" cy="36400"/>
          </a:xfrm>
          <a:prstGeom prst="rect">
            <a:avLst/>
          </a:prstGeom>
          <a:solidFill>
            <a:srgbClr val="3369E8"/>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3" name="Google Shape;113;p13"/>
          <p:cNvSpPr/>
          <p:nvPr/>
        </p:nvSpPr>
        <p:spPr>
          <a:xfrm>
            <a:off x="11135079" y="6248793"/>
            <a:ext cx="273600" cy="36400"/>
          </a:xfrm>
          <a:prstGeom prst="rect">
            <a:avLst/>
          </a:prstGeom>
          <a:solidFill>
            <a:srgbClr val="D50F25"/>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4" name="Google Shape;114;p13"/>
          <p:cNvSpPr/>
          <p:nvPr/>
        </p:nvSpPr>
        <p:spPr>
          <a:xfrm>
            <a:off x="11408455" y="6248793"/>
            <a:ext cx="275200" cy="36400"/>
          </a:xfrm>
          <a:prstGeom prst="rect">
            <a:avLst/>
          </a:prstGeom>
          <a:solidFill>
            <a:srgbClr val="C9CDCD"/>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5" name="Google Shape;115;p13"/>
          <p:cNvSpPr/>
          <p:nvPr/>
        </p:nvSpPr>
        <p:spPr>
          <a:xfrm>
            <a:off x="10588528" y="6248793"/>
            <a:ext cx="275200" cy="36400"/>
          </a:xfrm>
          <a:prstGeom prst="rect">
            <a:avLst/>
          </a:prstGeom>
          <a:solidFill>
            <a:srgbClr val="EEB21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6" name="Google Shape;116;p13"/>
          <p:cNvSpPr/>
          <p:nvPr/>
        </p:nvSpPr>
        <p:spPr>
          <a:xfrm>
            <a:off x="10863359" y="6248793"/>
            <a:ext cx="273200" cy="36400"/>
          </a:xfrm>
          <a:prstGeom prst="rect">
            <a:avLst/>
          </a:prstGeom>
          <a:solidFill>
            <a:srgbClr val="009925"/>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pic>
        <p:nvPicPr>
          <p:cNvPr id="117" name="Google Shape;117;p13"/>
          <p:cNvPicPr preferRelativeResize="0"/>
          <p:nvPr/>
        </p:nvPicPr>
        <p:blipFill>
          <a:blip r:embed="rId3">
            <a:alphaModFix/>
          </a:blip>
          <a:stretch>
            <a:fillRect/>
          </a:stretch>
        </p:blipFill>
        <p:spPr>
          <a:xfrm>
            <a:off x="113033" y="6377533"/>
            <a:ext cx="2225467" cy="470067"/>
          </a:xfrm>
          <a:prstGeom prst="rect">
            <a:avLst/>
          </a:prstGeom>
          <a:noFill/>
          <a:ln>
            <a:noFill/>
          </a:ln>
        </p:spPr>
      </p:pic>
    </p:spTree>
    <p:extLst>
      <p:ext uri="{BB962C8B-B14F-4D97-AF65-F5344CB8AC3E}">
        <p14:creationId xmlns:p14="http://schemas.microsoft.com/office/powerpoint/2010/main" val="30355261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Line Title with subtitle">
  <p:cSld name="One Line Title with subtitle">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471500" y="198767"/>
            <a:ext cx="11200800" cy="865600"/>
          </a:xfrm>
          <a:prstGeom prst="rect">
            <a:avLst/>
          </a:prstGeom>
          <a:noFill/>
          <a:ln>
            <a:noFill/>
          </a:ln>
        </p:spPr>
        <p:txBody>
          <a:bodyPr spcFirstLastPara="1" wrap="square" lIns="91425" tIns="91425" rIns="91425" bIns="91425" anchor="t" anchorCtr="0"/>
          <a:lstStyle>
            <a:lvl1pPr marL="0" marR="0" lvl="0" indent="-186262" algn="l" rtl="0">
              <a:spcBef>
                <a:spcPts val="0"/>
              </a:spcBef>
              <a:spcAft>
                <a:spcPts val="0"/>
              </a:spcAft>
              <a:buClr>
                <a:schemeClr val="dk1"/>
              </a:buClr>
              <a:buSzPts val="2200"/>
              <a:buFont typeface="Open Sans"/>
              <a:buChar char="●"/>
              <a:defRPr sz="2933">
                <a:solidFill>
                  <a:schemeClr val="dk1"/>
                </a:solidFill>
                <a:latin typeface="Open Sans"/>
                <a:ea typeface="Open Sans"/>
                <a:cs typeface="Open Sans"/>
                <a:sym typeface="Open Sans"/>
              </a:defRPr>
            </a:lvl1pPr>
            <a:lvl2pPr marL="0" marR="0" lvl="1" indent="-118530" algn="l" rtl="0">
              <a:spcBef>
                <a:spcPts val="0"/>
              </a:spcBef>
              <a:spcAft>
                <a:spcPts val="0"/>
              </a:spcAft>
              <a:buSzPts val="1400"/>
              <a:buChar char="○"/>
              <a:defRPr/>
            </a:lvl2pPr>
            <a:lvl3pPr marL="0" marR="0" lvl="2" indent="-118530" algn="l" rtl="0">
              <a:spcBef>
                <a:spcPts val="0"/>
              </a:spcBef>
              <a:spcAft>
                <a:spcPts val="0"/>
              </a:spcAft>
              <a:buSzPts val="1400"/>
              <a:buChar char="■"/>
              <a:defRPr/>
            </a:lvl3pPr>
            <a:lvl4pPr marL="0" marR="0" lvl="3" indent="-118530" algn="l" rtl="0">
              <a:spcBef>
                <a:spcPts val="0"/>
              </a:spcBef>
              <a:spcAft>
                <a:spcPts val="0"/>
              </a:spcAft>
              <a:buSzPts val="1400"/>
              <a:buChar char="●"/>
              <a:defRPr/>
            </a:lvl4pPr>
            <a:lvl5pPr marL="0" marR="0" lvl="4" indent="-118530" algn="l" rtl="0">
              <a:spcBef>
                <a:spcPts val="0"/>
              </a:spcBef>
              <a:spcAft>
                <a:spcPts val="0"/>
              </a:spcAft>
              <a:buSzPts val="1400"/>
              <a:buChar char="○"/>
              <a:defRPr/>
            </a:lvl5pPr>
            <a:lvl6pPr marL="609585" marR="0" lvl="5" indent="-118530" algn="l" rtl="0">
              <a:spcBef>
                <a:spcPts val="0"/>
              </a:spcBef>
              <a:spcAft>
                <a:spcPts val="0"/>
              </a:spcAft>
              <a:buSzPts val="1400"/>
              <a:buChar char="■"/>
              <a:defRPr/>
            </a:lvl6pPr>
            <a:lvl7pPr marL="1219170" marR="0" lvl="6" indent="-118530" algn="l" rtl="0">
              <a:spcBef>
                <a:spcPts val="0"/>
              </a:spcBef>
              <a:spcAft>
                <a:spcPts val="0"/>
              </a:spcAft>
              <a:buSzPts val="1400"/>
              <a:buChar char="●"/>
              <a:defRPr/>
            </a:lvl7pPr>
            <a:lvl8pPr marL="1828754" marR="0" lvl="7" indent="-118530" algn="l" rtl="0">
              <a:spcBef>
                <a:spcPts val="0"/>
              </a:spcBef>
              <a:spcAft>
                <a:spcPts val="0"/>
              </a:spcAft>
              <a:buSzPts val="1400"/>
              <a:buChar char="○"/>
              <a:defRPr/>
            </a:lvl8pPr>
            <a:lvl9pPr marL="2438339" marR="0" lvl="8" indent="-118530" algn="l" rtl="0">
              <a:spcBef>
                <a:spcPts val="0"/>
              </a:spcBef>
              <a:spcAft>
                <a:spcPts val="0"/>
              </a:spcAft>
              <a:buSzPts val="1400"/>
              <a:buChar char="■"/>
              <a:defRPr/>
            </a:lvl9pPr>
          </a:lstStyle>
          <a:p>
            <a:endParaRPr/>
          </a:p>
        </p:txBody>
      </p:sp>
      <p:sp>
        <p:nvSpPr>
          <p:cNvPr id="120" name="Google Shape;120;p14"/>
          <p:cNvSpPr txBox="1">
            <a:spLocks noGrp="1"/>
          </p:cNvSpPr>
          <p:nvPr>
            <p:ph type="body" idx="1"/>
          </p:nvPr>
        </p:nvSpPr>
        <p:spPr>
          <a:xfrm>
            <a:off x="323533" y="1124733"/>
            <a:ext cx="11404000" cy="49368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800"/>
              </a:spcBef>
              <a:spcAft>
                <a:spcPts val="0"/>
              </a:spcAft>
              <a:buSzPts val="1600"/>
              <a:buFont typeface="Open Sans"/>
              <a:buChar char="•"/>
              <a:defRPr sz="2133">
                <a:latin typeface="Open Sans"/>
                <a:ea typeface="Open Sans"/>
                <a:cs typeface="Open Sans"/>
                <a:sym typeface="Open Sans"/>
              </a:defRPr>
            </a:lvl1pPr>
            <a:lvl2pPr marL="1219170" marR="0" lvl="1" indent="-423323" algn="l" rtl="0">
              <a:lnSpc>
                <a:spcPct val="100000"/>
              </a:lnSpc>
              <a:spcBef>
                <a:spcPts val="800"/>
              </a:spcBef>
              <a:spcAft>
                <a:spcPts val="0"/>
              </a:spcAft>
              <a:buSzPts val="1400"/>
              <a:buFont typeface="Open Sans"/>
              <a:buChar char="–"/>
              <a:defRPr sz="1867">
                <a:latin typeface="Open Sans"/>
                <a:ea typeface="Open Sans"/>
                <a:cs typeface="Open Sans"/>
                <a:sym typeface="Open Sans"/>
              </a:defRPr>
            </a:lvl2pPr>
            <a:lvl3pPr marL="1828754" marR="0" lvl="2"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3pPr>
            <a:lvl4pPr marL="2438339" marR="0" lvl="3"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4pPr>
            <a:lvl5pPr marL="3047924" marR="0" lvl="4" indent="-389457" algn="l" rtl="0">
              <a:lnSpc>
                <a:spcPct val="100000"/>
              </a:lnSpc>
              <a:spcBef>
                <a:spcPts val="800"/>
              </a:spcBef>
              <a:spcAft>
                <a:spcPts val="0"/>
              </a:spcAft>
              <a:buSzPts val="1000"/>
              <a:buFont typeface="Open Sans"/>
              <a:buChar char="»"/>
              <a:defRPr sz="1333">
                <a:latin typeface="Open Sans"/>
                <a:ea typeface="Open Sans"/>
                <a:cs typeface="Open Sans"/>
                <a:sym typeface="Open Sans"/>
              </a:defRPr>
            </a:lvl5pPr>
            <a:lvl6pPr marL="3657509" marR="0" lvl="5" indent="-389457" algn="l" rtl="0">
              <a:spcBef>
                <a:spcPts val="533"/>
              </a:spcBef>
              <a:spcAft>
                <a:spcPts val="0"/>
              </a:spcAft>
              <a:buSzPts val="1000"/>
              <a:buFont typeface="Open Sans"/>
              <a:buChar char="•"/>
              <a:defRPr sz="1333">
                <a:latin typeface="Open Sans"/>
                <a:ea typeface="Open Sans"/>
                <a:cs typeface="Open Sans"/>
                <a:sym typeface="Open Sans"/>
              </a:defRPr>
            </a:lvl6pPr>
            <a:lvl7pPr marL="4267093" marR="0" lvl="6" indent="-389457" algn="l" rtl="0">
              <a:spcBef>
                <a:spcPts val="533"/>
              </a:spcBef>
              <a:spcAft>
                <a:spcPts val="0"/>
              </a:spcAft>
              <a:buSzPts val="1000"/>
              <a:buFont typeface="Open Sans"/>
              <a:buChar char="•"/>
              <a:defRPr sz="1333">
                <a:latin typeface="Open Sans"/>
                <a:ea typeface="Open Sans"/>
                <a:cs typeface="Open Sans"/>
                <a:sym typeface="Open Sans"/>
              </a:defRPr>
            </a:lvl7pPr>
            <a:lvl8pPr marL="4876678" marR="0" lvl="7" indent="-389457" algn="l" rtl="0">
              <a:spcBef>
                <a:spcPts val="533"/>
              </a:spcBef>
              <a:spcAft>
                <a:spcPts val="0"/>
              </a:spcAft>
              <a:buSzPts val="1000"/>
              <a:buFont typeface="Open Sans"/>
              <a:buChar char="•"/>
              <a:defRPr sz="1333">
                <a:latin typeface="Open Sans"/>
                <a:ea typeface="Open Sans"/>
                <a:cs typeface="Open Sans"/>
                <a:sym typeface="Open Sans"/>
              </a:defRPr>
            </a:lvl8pPr>
            <a:lvl9pPr marL="5486263" marR="0" lvl="8" indent="-389457" algn="l" rtl="0">
              <a:spcBef>
                <a:spcPts val="533"/>
              </a:spcBef>
              <a:spcAft>
                <a:spcPts val="0"/>
              </a:spcAft>
              <a:buSzPts val="1000"/>
              <a:buFont typeface="Open Sans"/>
              <a:buChar char="•"/>
              <a:defRPr sz="1333">
                <a:latin typeface="Open Sans"/>
                <a:ea typeface="Open Sans"/>
                <a:cs typeface="Open Sans"/>
                <a:sym typeface="Open Sans"/>
              </a:defRPr>
            </a:lvl9pPr>
          </a:lstStyle>
          <a:p>
            <a:endParaRPr/>
          </a:p>
        </p:txBody>
      </p:sp>
      <p:pic>
        <p:nvPicPr>
          <p:cNvPr id="121" name="Google Shape;121;p14" descr="Rule.png"/>
          <p:cNvPicPr preferRelativeResize="0"/>
          <p:nvPr/>
        </p:nvPicPr>
        <p:blipFill>
          <a:blip r:embed="rId2">
            <a:alphaModFix/>
          </a:blip>
          <a:stretch>
            <a:fillRect/>
          </a:stretch>
        </p:blipFill>
        <p:spPr>
          <a:xfrm>
            <a:off x="0" y="6257120"/>
            <a:ext cx="12192000" cy="35560"/>
          </a:xfrm>
          <a:prstGeom prst="rect">
            <a:avLst/>
          </a:prstGeom>
          <a:noFill/>
          <a:ln>
            <a:noFill/>
          </a:ln>
        </p:spPr>
      </p:pic>
      <p:sp>
        <p:nvSpPr>
          <p:cNvPr id="122" name="Google Shape;122;p14"/>
          <p:cNvSpPr txBox="1">
            <a:spLocks noGrp="1"/>
          </p:cNvSpPr>
          <p:nvPr>
            <p:ph type="subTitle" idx="2"/>
          </p:nvPr>
        </p:nvSpPr>
        <p:spPr>
          <a:xfrm>
            <a:off x="335088" y="701933"/>
            <a:ext cx="11256000" cy="365600"/>
          </a:xfrm>
          <a:prstGeom prst="rect">
            <a:avLst/>
          </a:prstGeom>
        </p:spPr>
        <p:txBody>
          <a:bodyPr spcFirstLastPara="1" wrap="square" lIns="91425" tIns="91425" rIns="91425" bIns="91425" anchor="t" anchorCtr="0"/>
          <a:lstStyle>
            <a:lvl1pPr lvl="0" rtl="0">
              <a:spcBef>
                <a:spcPts val="0"/>
              </a:spcBef>
              <a:spcAft>
                <a:spcPts val="0"/>
              </a:spcAft>
              <a:buNone/>
              <a:defRPr sz="2400">
                <a:solidFill>
                  <a:schemeClr val="dk2"/>
                </a:solidFill>
              </a:defRPr>
            </a:lvl1pPr>
            <a:lvl2pPr lvl="1" rtl="0">
              <a:spcBef>
                <a:spcPts val="800"/>
              </a:spcBef>
              <a:spcAft>
                <a:spcPts val="0"/>
              </a:spcAft>
              <a:buNone/>
              <a:defRPr>
                <a:solidFill>
                  <a:schemeClr val="dk2"/>
                </a:solidFill>
              </a:defRPr>
            </a:lvl2pPr>
            <a:lvl3pPr lvl="2" rtl="0">
              <a:spcBef>
                <a:spcPts val="800"/>
              </a:spcBef>
              <a:spcAft>
                <a:spcPts val="0"/>
              </a:spcAft>
              <a:buNone/>
              <a:defRPr>
                <a:solidFill>
                  <a:schemeClr val="dk2"/>
                </a:solidFill>
              </a:defRPr>
            </a:lvl3pPr>
            <a:lvl4pPr lvl="3" rtl="0">
              <a:spcBef>
                <a:spcPts val="800"/>
              </a:spcBef>
              <a:spcAft>
                <a:spcPts val="0"/>
              </a:spcAft>
              <a:buNone/>
              <a:defRPr>
                <a:solidFill>
                  <a:schemeClr val="dk2"/>
                </a:solidFill>
              </a:defRPr>
            </a:lvl4pPr>
            <a:lvl5pPr lvl="4" rtl="0">
              <a:spcBef>
                <a:spcPts val="800"/>
              </a:spcBef>
              <a:spcAft>
                <a:spcPts val="0"/>
              </a:spcAft>
              <a:buNone/>
              <a:defRPr>
                <a:solidFill>
                  <a:schemeClr val="dk2"/>
                </a:solidFill>
              </a:defRPr>
            </a:lvl5pPr>
            <a:lvl6pPr lvl="5" rtl="0">
              <a:spcBef>
                <a:spcPts val="800"/>
              </a:spcBef>
              <a:spcAft>
                <a:spcPts val="0"/>
              </a:spcAft>
              <a:buNone/>
              <a:defRPr>
                <a:solidFill>
                  <a:schemeClr val="dk2"/>
                </a:solidFill>
              </a:defRPr>
            </a:lvl6pPr>
            <a:lvl7pPr lvl="6" rtl="0">
              <a:spcBef>
                <a:spcPts val="800"/>
              </a:spcBef>
              <a:spcAft>
                <a:spcPts val="0"/>
              </a:spcAft>
              <a:buNone/>
              <a:defRPr>
                <a:solidFill>
                  <a:schemeClr val="dk2"/>
                </a:solidFill>
              </a:defRPr>
            </a:lvl7pPr>
            <a:lvl8pPr lvl="7" rtl="0">
              <a:spcBef>
                <a:spcPts val="800"/>
              </a:spcBef>
              <a:spcAft>
                <a:spcPts val="0"/>
              </a:spcAft>
              <a:buNone/>
              <a:defRPr>
                <a:solidFill>
                  <a:schemeClr val="dk2"/>
                </a:solidFill>
              </a:defRPr>
            </a:lvl8pPr>
            <a:lvl9pPr lvl="8">
              <a:spcBef>
                <a:spcPts val="800"/>
              </a:spcBef>
              <a:spcAft>
                <a:spcPts val="0"/>
              </a:spcAft>
              <a:buNone/>
              <a:defRPr>
                <a:solidFill>
                  <a:schemeClr val="dk2"/>
                </a:solidFill>
              </a:defRPr>
            </a:lvl9pPr>
          </a:lstStyle>
          <a:p>
            <a:endParaRPr/>
          </a:p>
        </p:txBody>
      </p:sp>
      <p:sp>
        <p:nvSpPr>
          <p:cNvPr id="123" name="Google Shape;123;p14"/>
          <p:cNvSpPr txBox="1">
            <a:spLocks noGrp="1"/>
          </p:cNvSpPr>
          <p:nvPr>
            <p:ph type="body" idx="3"/>
          </p:nvPr>
        </p:nvSpPr>
        <p:spPr>
          <a:xfrm>
            <a:off x="3803233" y="6213967"/>
            <a:ext cx="7882400" cy="666000"/>
          </a:xfrm>
          <a:prstGeom prst="rect">
            <a:avLst/>
          </a:prstGeom>
        </p:spPr>
        <p:txBody>
          <a:bodyPr spcFirstLastPara="1" wrap="square" lIns="91425" tIns="91425" rIns="91425" bIns="91425" anchor="ctr" anchorCtr="0"/>
          <a:lstStyle>
            <a:lvl1pPr marL="609585" lvl="0" indent="-372524" algn="r" rtl="0">
              <a:spcBef>
                <a:spcPts val="800"/>
              </a:spcBef>
              <a:spcAft>
                <a:spcPts val="0"/>
              </a:spcAft>
              <a:buClr>
                <a:srgbClr val="262628"/>
              </a:buClr>
              <a:buSzPts val="800"/>
              <a:buChar char="•"/>
              <a:defRPr sz="1067">
                <a:solidFill>
                  <a:srgbClr val="262628"/>
                </a:solidFill>
              </a:defRPr>
            </a:lvl1pPr>
            <a:lvl2pPr marL="1219170" lvl="1" indent="-372524" algn="r" rtl="0">
              <a:spcBef>
                <a:spcPts val="800"/>
              </a:spcBef>
              <a:spcAft>
                <a:spcPts val="0"/>
              </a:spcAft>
              <a:buSzPts val="800"/>
              <a:buChar char="–"/>
              <a:defRPr sz="1067"/>
            </a:lvl2pPr>
            <a:lvl3pPr marL="1828754" lvl="2" indent="-372524" algn="r" rtl="0">
              <a:spcBef>
                <a:spcPts val="800"/>
              </a:spcBef>
              <a:spcAft>
                <a:spcPts val="0"/>
              </a:spcAft>
              <a:buSzPts val="800"/>
              <a:buChar char="•"/>
              <a:defRPr sz="1067"/>
            </a:lvl3pPr>
            <a:lvl4pPr marL="2438339" lvl="3" indent="-372524" algn="r" rtl="0">
              <a:spcBef>
                <a:spcPts val="800"/>
              </a:spcBef>
              <a:spcAft>
                <a:spcPts val="0"/>
              </a:spcAft>
              <a:buSzPts val="800"/>
              <a:buChar char="–"/>
              <a:defRPr sz="1067"/>
            </a:lvl4pPr>
            <a:lvl5pPr marL="3047924" lvl="4" indent="-372524" algn="r" rtl="0">
              <a:spcBef>
                <a:spcPts val="800"/>
              </a:spcBef>
              <a:spcAft>
                <a:spcPts val="0"/>
              </a:spcAft>
              <a:buSzPts val="800"/>
              <a:buChar char="»"/>
              <a:defRPr sz="1067"/>
            </a:lvl5pPr>
            <a:lvl6pPr marL="3657509" lvl="5" indent="-372524" algn="r" rtl="0">
              <a:spcBef>
                <a:spcPts val="533"/>
              </a:spcBef>
              <a:spcAft>
                <a:spcPts val="0"/>
              </a:spcAft>
              <a:buSzPts val="800"/>
              <a:buChar char="•"/>
              <a:defRPr sz="1067"/>
            </a:lvl6pPr>
            <a:lvl7pPr marL="4267093" lvl="6" indent="-372524" algn="r" rtl="0">
              <a:spcBef>
                <a:spcPts val="533"/>
              </a:spcBef>
              <a:spcAft>
                <a:spcPts val="0"/>
              </a:spcAft>
              <a:buSzPts val="800"/>
              <a:buChar char="•"/>
              <a:defRPr sz="1067"/>
            </a:lvl7pPr>
            <a:lvl8pPr marL="4876678" lvl="7" indent="-372524" algn="r" rtl="0">
              <a:spcBef>
                <a:spcPts val="533"/>
              </a:spcBef>
              <a:spcAft>
                <a:spcPts val="0"/>
              </a:spcAft>
              <a:buSzPts val="800"/>
              <a:buChar char="•"/>
              <a:defRPr sz="1067"/>
            </a:lvl8pPr>
            <a:lvl9pPr marL="5486263" lvl="8" indent="-372524" algn="r" rtl="0">
              <a:spcBef>
                <a:spcPts val="533"/>
              </a:spcBef>
              <a:spcAft>
                <a:spcPts val="0"/>
              </a:spcAft>
              <a:buSzPts val="800"/>
              <a:buChar char="•"/>
              <a:defRPr sz="1067"/>
            </a:lvl9pPr>
          </a:lstStyle>
          <a:p>
            <a:endParaRPr/>
          </a:p>
        </p:txBody>
      </p:sp>
      <p:pic>
        <p:nvPicPr>
          <p:cNvPr id="124" name="Google Shape;124;p14"/>
          <p:cNvPicPr preferRelativeResize="0"/>
          <p:nvPr/>
        </p:nvPicPr>
        <p:blipFill>
          <a:blip r:embed="rId3">
            <a:alphaModFix/>
          </a:blip>
          <a:stretch>
            <a:fillRect/>
          </a:stretch>
        </p:blipFill>
        <p:spPr>
          <a:xfrm>
            <a:off x="113033" y="6377533"/>
            <a:ext cx="2225467" cy="470067"/>
          </a:xfrm>
          <a:prstGeom prst="rect">
            <a:avLst/>
          </a:prstGeom>
          <a:noFill/>
          <a:ln>
            <a:noFill/>
          </a:ln>
        </p:spPr>
      </p:pic>
    </p:spTree>
    <p:extLst>
      <p:ext uri="{BB962C8B-B14F-4D97-AF65-F5344CB8AC3E}">
        <p14:creationId xmlns:p14="http://schemas.microsoft.com/office/powerpoint/2010/main" val="1455210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Line Title with subtitle full bleed image">
  <p:cSld name="One Line Title with subtitle full bleed image">
    <p:spTree>
      <p:nvGrpSpPr>
        <p:cNvPr id="1" name="Shape 125"/>
        <p:cNvGrpSpPr/>
        <p:nvPr/>
      </p:nvGrpSpPr>
      <p:grpSpPr>
        <a:xfrm>
          <a:off x="0" y="0"/>
          <a:ext cx="0" cy="0"/>
          <a:chOff x="0" y="0"/>
          <a:chExt cx="0" cy="0"/>
        </a:xfrm>
      </p:grpSpPr>
      <p:sp>
        <p:nvSpPr>
          <p:cNvPr id="126" name="Google Shape;126;p15"/>
          <p:cNvSpPr txBox="1">
            <a:spLocks noGrp="1"/>
          </p:cNvSpPr>
          <p:nvPr>
            <p:ph type="title"/>
          </p:nvPr>
        </p:nvSpPr>
        <p:spPr>
          <a:xfrm>
            <a:off x="471500" y="198767"/>
            <a:ext cx="11200800" cy="865600"/>
          </a:xfrm>
          <a:prstGeom prst="rect">
            <a:avLst/>
          </a:prstGeom>
          <a:noFill/>
          <a:ln>
            <a:noFill/>
          </a:ln>
        </p:spPr>
        <p:txBody>
          <a:bodyPr spcFirstLastPara="1" wrap="square" lIns="91425" tIns="91425" rIns="91425" bIns="91425" anchor="t" anchorCtr="0"/>
          <a:lstStyle>
            <a:lvl1pPr marL="0" marR="0" lvl="0" indent="-186262" algn="l" rtl="0">
              <a:spcBef>
                <a:spcPts val="0"/>
              </a:spcBef>
              <a:spcAft>
                <a:spcPts val="0"/>
              </a:spcAft>
              <a:buClr>
                <a:schemeClr val="lt1"/>
              </a:buClr>
              <a:buSzPts val="2200"/>
              <a:buFont typeface="Open Sans"/>
              <a:buChar char="●"/>
              <a:defRPr sz="2933">
                <a:solidFill>
                  <a:schemeClr val="lt1"/>
                </a:solidFill>
                <a:latin typeface="Open Sans"/>
                <a:ea typeface="Open Sans"/>
                <a:cs typeface="Open Sans"/>
                <a:sym typeface="Open Sans"/>
              </a:defRPr>
            </a:lvl1pPr>
            <a:lvl2pPr marL="0" marR="0" lvl="1" indent="-118530" algn="l" rtl="0">
              <a:spcBef>
                <a:spcPts val="0"/>
              </a:spcBef>
              <a:spcAft>
                <a:spcPts val="0"/>
              </a:spcAft>
              <a:buClr>
                <a:schemeClr val="lt1"/>
              </a:buClr>
              <a:buSzPts val="1400"/>
              <a:buChar char="○"/>
              <a:defRPr>
                <a:solidFill>
                  <a:schemeClr val="lt1"/>
                </a:solidFill>
              </a:defRPr>
            </a:lvl2pPr>
            <a:lvl3pPr marL="0" marR="0" lvl="2" indent="-118530" algn="l" rtl="0">
              <a:spcBef>
                <a:spcPts val="0"/>
              </a:spcBef>
              <a:spcAft>
                <a:spcPts val="0"/>
              </a:spcAft>
              <a:buClr>
                <a:schemeClr val="lt1"/>
              </a:buClr>
              <a:buSzPts val="1400"/>
              <a:buChar char="■"/>
              <a:defRPr>
                <a:solidFill>
                  <a:schemeClr val="lt1"/>
                </a:solidFill>
              </a:defRPr>
            </a:lvl3pPr>
            <a:lvl4pPr marL="0" marR="0" lvl="3" indent="-118530" algn="l" rtl="0">
              <a:spcBef>
                <a:spcPts val="0"/>
              </a:spcBef>
              <a:spcAft>
                <a:spcPts val="0"/>
              </a:spcAft>
              <a:buClr>
                <a:schemeClr val="lt1"/>
              </a:buClr>
              <a:buSzPts val="1400"/>
              <a:buChar char="●"/>
              <a:defRPr>
                <a:solidFill>
                  <a:schemeClr val="lt1"/>
                </a:solidFill>
              </a:defRPr>
            </a:lvl4pPr>
            <a:lvl5pPr marL="0" marR="0" lvl="4" indent="-118530" algn="l" rtl="0">
              <a:spcBef>
                <a:spcPts val="0"/>
              </a:spcBef>
              <a:spcAft>
                <a:spcPts val="0"/>
              </a:spcAft>
              <a:buClr>
                <a:schemeClr val="lt1"/>
              </a:buClr>
              <a:buSzPts val="1400"/>
              <a:buChar char="○"/>
              <a:defRPr>
                <a:solidFill>
                  <a:schemeClr val="lt1"/>
                </a:solidFill>
              </a:defRPr>
            </a:lvl5pPr>
            <a:lvl6pPr marL="609585" marR="0" lvl="5" indent="-118530" algn="l" rtl="0">
              <a:spcBef>
                <a:spcPts val="0"/>
              </a:spcBef>
              <a:spcAft>
                <a:spcPts val="0"/>
              </a:spcAft>
              <a:buClr>
                <a:schemeClr val="lt1"/>
              </a:buClr>
              <a:buSzPts val="1400"/>
              <a:buChar char="■"/>
              <a:defRPr>
                <a:solidFill>
                  <a:schemeClr val="lt1"/>
                </a:solidFill>
              </a:defRPr>
            </a:lvl6pPr>
            <a:lvl7pPr marL="1219170" marR="0" lvl="6" indent="-118530" algn="l" rtl="0">
              <a:spcBef>
                <a:spcPts val="0"/>
              </a:spcBef>
              <a:spcAft>
                <a:spcPts val="0"/>
              </a:spcAft>
              <a:buClr>
                <a:schemeClr val="lt1"/>
              </a:buClr>
              <a:buSzPts val="1400"/>
              <a:buChar char="●"/>
              <a:defRPr>
                <a:solidFill>
                  <a:schemeClr val="lt1"/>
                </a:solidFill>
              </a:defRPr>
            </a:lvl7pPr>
            <a:lvl8pPr marL="1828754" marR="0" lvl="7" indent="-118530" algn="l" rtl="0">
              <a:spcBef>
                <a:spcPts val="0"/>
              </a:spcBef>
              <a:spcAft>
                <a:spcPts val="0"/>
              </a:spcAft>
              <a:buClr>
                <a:schemeClr val="lt1"/>
              </a:buClr>
              <a:buSzPts val="1400"/>
              <a:buChar char="○"/>
              <a:defRPr>
                <a:solidFill>
                  <a:schemeClr val="lt1"/>
                </a:solidFill>
              </a:defRPr>
            </a:lvl8pPr>
            <a:lvl9pPr marL="2438339" marR="0" lvl="8" indent="-118530" algn="l" rtl="0">
              <a:spcBef>
                <a:spcPts val="0"/>
              </a:spcBef>
              <a:spcAft>
                <a:spcPts val="0"/>
              </a:spcAft>
              <a:buClr>
                <a:schemeClr val="lt1"/>
              </a:buClr>
              <a:buSzPts val="1400"/>
              <a:buChar char="■"/>
              <a:defRPr>
                <a:solidFill>
                  <a:schemeClr val="lt1"/>
                </a:solidFill>
              </a:defRPr>
            </a:lvl9pPr>
          </a:lstStyle>
          <a:p>
            <a:endParaRPr/>
          </a:p>
        </p:txBody>
      </p:sp>
      <p:sp>
        <p:nvSpPr>
          <p:cNvPr id="127" name="Google Shape;127;p15"/>
          <p:cNvSpPr txBox="1">
            <a:spLocks noGrp="1"/>
          </p:cNvSpPr>
          <p:nvPr>
            <p:ph type="body" idx="1"/>
          </p:nvPr>
        </p:nvSpPr>
        <p:spPr>
          <a:xfrm>
            <a:off x="323533" y="1124733"/>
            <a:ext cx="11404000" cy="49368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800"/>
              </a:spcBef>
              <a:spcAft>
                <a:spcPts val="0"/>
              </a:spcAft>
              <a:buClr>
                <a:schemeClr val="lt1"/>
              </a:buClr>
              <a:buSzPts val="1600"/>
              <a:buFont typeface="Open Sans"/>
              <a:buChar char="•"/>
              <a:defRPr sz="2133">
                <a:solidFill>
                  <a:schemeClr val="lt1"/>
                </a:solidFill>
                <a:latin typeface="Open Sans"/>
                <a:ea typeface="Open Sans"/>
                <a:cs typeface="Open Sans"/>
                <a:sym typeface="Open Sans"/>
              </a:defRPr>
            </a:lvl1pPr>
            <a:lvl2pPr marL="1219170" marR="0" lvl="1" indent="-423323" algn="l" rtl="0">
              <a:lnSpc>
                <a:spcPct val="100000"/>
              </a:lnSpc>
              <a:spcBef>
                <a:spcPts val="800"/>
              </a:spcBef>
              <a:spcAft>
                <a:spcPts val="0"/>
              </a:spcAft>
              <a:buClr>
                <a:schemeClr val="lt1"/>
              </a:buClr>
              <a:buSzPts val="1400"/>
              <a:buFont typeface="Open Sans"/>
              <a:buChar char="–"/>
              <a:defRPr sz="1867">
                <a:solidFill>
                  <a:schemeClr val="lt1"/>
                </a:solidFill>
                <a:latin typeface="Open Sans"/>
                <a:ea typeface="Open Sans"/>
                <a:cs typeface="Open Sans"/>
                <a:sym typeface="Open Sans"/>
              </a:defRPr>
            </a:lvl2pPr>
            <a:lvl3pPr marL="1828754" marR="0" lvl="2" indent="-406390" algn="l" rtl="0">
              <a:lnSpc>
                <a:spcPct val="100000"/>
              </a:lnSpc>
              <a:spcBef>
                <a:spcPts val="800"/>
              </a:spcBef>
              <a:spcAft>
                <a:spcPts val="0"/>
              </a:spcAft>
              <a:buClr>
                <a:schemeClr val="lt1"/>
              </a:buClr>
              <a:buSzPts val="1200"/>
              <a:buFont typeface="Open Sans"/>
              <a:buChar char="•"/>
              <a:defRPr sz="1600">
                <a:solidFill>
                  <a:schemeClr val="lt1"/>
                </a:solidFill>
                <a:latin typeface="Open Sans"/>
                <a:ea typeface="Open Sans"/>
                <a:cs typeface="Open Sans"/>
                <a:sym typeface="Open Sans"/>
              </a:defRPr>
            </a:lvl3pPr>
            <a:lvl4pPr marL="2438339" marR="0" lvl="3" indent="-406390" algn="l" rtl="0">
              <a:lnSpc>
                <a:spcPct val="100000"/>
              </a:lnSpc>
              <a:spcBef>
                <a:spcPts val="800"/>
              </a:spcBef>
              <a:spcAft>
                <a:spcPts val="0"/>
              </a:spcAft>
              <a:buClr>
                <a:schemeClr val="lt1"/>
              </a:buClr>
              <a:buSzPts val="1200"/>
              <a:buFont typeface="Open Sans"/>
              <a:buChar char="–"/>
              <a:defRPr sz="1600">
                <a:solidFill>
                  <a:schemeClr val="lt1"/>
                </a:solidFill>
                <a:latin typeface="Open Sans"/>
                <a:ea typeface="Open Sans"/>
                <a:cs typeface="Open Sans"/>
                <a:sym typeface="Open Sans"/>
              </a:defRPr>
            </a:lvl4pPr>
            <a:lvl5pPr marL="3047924" marR="0" lvl="4" indent="-389457" algn="l" rtl="0">
              <a:lnSpc>
                <a:spcPct val="100000"/>
              </a:lnSpc>
              <a:spcBef>
                <a:spcPts val="800"/>
              </a:spcBef>
              <a:spcAft>
                <a:spcPts val="0"/>
              </a:spcAft>
              <a:buClr>
                <a:schemeClr val="lt1"/>
              </a:buClr>
              <a:buSzPts val="1000"/>
              <a:buFont typeface="Open Sans"/>
              <a:buChar char="»"/>
              <a:defRPr sz="1333">
                <a:solidFill>
                  <a:schemeClr val="lt1"/>
                </a:solidFill>
                <a:latin typeface="Open Sans"/>
                <a:ea typeface="Open Sans"/>
                <a:cs typeface="Open Sans"/>
                <a:sym typeface="Open Sans"/>
              </a:defRPr>
            </a:lvl5pPr>
            <a:lvl6pPr marL="3657509" marR="0" lvl="5" indent="-389457" algn="l" rtl="0">
              <a:spcBef>
                <a:spcPts val="533"/>
              </a:spcBef>
              <a:spcAft>
                <a:spcPts val="0"/>
              </a:spcAft>
              <a:buClr>
                <a:schemeClr val="lt1"/>
              </a:buClr>
              <a:buSzPts val="1000"/>
              <a:buFont typeface="Open Sans"/>
              <a:buChar char="•"/>
              <a:defRPr sz="1333">
                <a:solidFill>
                  <a:schemeClr val="lt1"/>
                </a:solidFill>
                <a:latin typeface="Open Sans"/>
                <a:ea typeface="Open Sans"/>
                <a:cs typeface="Open Sans"/>
                <a:sym typeface="Open Sans"/>
              </a:defRPr>
            </a:lvl6pPr>
            <a:lvl7pPr marL="4267093" marR="0" lvl="6" indent="-389457" algn="l" rtl="0">
              <a:spcBef>
                <a:spcPts val="533"/>
              </a:spcBef>
              <a:spcAft>
                <a:spcPts val="0"/>
              </a:spcAft>
              <a:buClr>
                <a:schemeClr val="lt1"/>
              </a:buClr>
              <a:buSzPts val="1000"/>
              <a:buFont typeface="Open Sans"/>
              <a:buChar char="•"/>
              <a:defRPr sz="1333">
                <a:solidFill>
                  <a:schemeClr val="lt1"/>
                </a:solidFill>
                <a:latin typeface="Open Sans"/>
                <a:ea typeface="Open Sans"/>
                <a:cs typeface="Open Sans"/>
                <a:sym typeface="Open Sans"/>
              </a:defRPr>
            </a:lvl7pPr>
            <a:lvl8pPr marL="4876678" marR="0" lvl="7" indent="-389457" algn="l" rtl="0">
              <a:spcBef>
                <a:spcPts val="533"/>
              </a:spcBef>
              <a:spcAft>
                <a:spcPts val="0"/>
              </a:spcAft>
              <a:buClr>
                <a:schemeClr val="lt1"/>
              </a:buClr>
              <a:buSzPts val="1000"/>
              <a:buFont typeface="Open Sans"/>
              <a:buChar char="•"/>
              <a:defRPr sz="1333">
                <a:solidFill>
                  <a:schemeClr val="lt1"/>
                </a:solidFill>
                <a:latin typeface="Open Sans"/>
                <a:ea typeface="Open Sans"/>
                <a:cs typeface="Open Sans"/>
                <a:sym typeface="Open Sans"/>
              </a:defRPr>
            </a:lvl8pPr>
            <a:lvl9pPr marL="5486263" marR="0" lvl="8" indent="-389457" algn="l" rtl="0">
              <a:spcBef>
                <a:spcPts val="533"/>
              </a:spcBef>
              <a:spcAft>
                <a:spcPts val="0"/>
              </a:spcAft>
              <a:buClr>
                <a:schemeClr val="lt1"/>
              </a:buClr>
              <a:buSzPts val="1000"/>
              <a:buFont typeface="Open Sans"/>
              <a:buChar char="•"/>
              <a:defRPr sz="1333">
                <a:solidFill>
                  <a:schemeClr val="lt1"/>
                </a:solidFill>
                <a:latin typeface="Open Sans"/>
                <a:ea typeface="Open Sans"/>
                <a:cs typeface="Open Sans"/>
                <a:sym typeface="Open Sans"/>
              </a:defRPr>
            </a:lvl9pPr>
          </a:lstStyle>
          <a:p>
            <a:endParaRPr/>
          </a:p>
        </p:txBody>
      </p:sp>
      <p:sp>
        <p:nvSpPr>
          <p:cNvPr id="128" name="Google Shape;128;p15"/>
          <p:cNvSpPr txBox="1">
            <a:spLocks noGrp="1"/>
          </p:cNvSpPr>
          <p:nvPr>
            <p:ph type="subTitle" idx="2"/>
          </p:nvPr>
        </p:nvSpPr>
        <p:spPr>
          <a:xfrm>
            <a:off x="335088" y="701933"/>
            <a:ext cx="11256000" cy="365600"/>
          </a:xfrm>
          <a:prstGeom prst="rect">
            <a:avLst/>
          </a:prstGeom>
        </p:spPr>
        <p:txBody>
          <a:bodyPr spcFirstLastPara="1" wrap="square" lIns="91425" tIns="91425" rIns="91425" bIns="91425" anchor="t" anchorCtr="0"/>
          <a:lstStyle>
            <a:lvl1pPr lvl="0" rtl="0">
              <a:spcBef>
                <a:spcPts val="0"/>
              </a:spcBef>
              <a:spcAft>
                <a:spcPts val="0"/>
              </a:spcAft>
              <a:buNone/>
              <a:defRPr sz="2400">
                <a:solidFill>
                  <a:schemeClr val="lt1"/>
                </a:solidFill>
              </a:defRPr>
            </a:lvl1pPr>
            <a:lvl2pPr lvl="1" rtl="0">
              <a:spcBef>
                <a:spcPts val="800"/>
              </a:spcBef>
              <a:spcAft>
                <a:spcPts val="0"/>
              </a:spcAft>
              <a:buNone/>
              <a:defRPr>
                <a:solidFill>
                  <a:schemeClr val="lt1"/>
                </a:solidFill>
              </a:defRPr>
            </a:lvl2pPr>
            <a:lvl3pPr lvl="2" rtl="0">
              <a:spcBef>
                <a:spcPts val="800"/>
              </a:spcBef>
              <a:spcAft>
                <a:spcPts val="0"/>
              </a:spcAft>
              <a:buNone/>
              <a:defRPr>
                <a:solidFill>
                  <a:schemeClr val="lt1"/>
                </a:solidFill>
              </a:defRPr>
            </a:lvl3pPr>
            <a:lvl4pPr lvl="3" rtl="0">
              <a:spcBef>
                <a:spcPts val="800"/>
              </a:spcBef>
              <a:spcAft>
                <a:spcPts val="0"/>
              </a:spcAft>
              <a:buNone/>
              <a:defRPr>
                <a:solidFill>
                  <a:schemeClr val="lt1"/>
                </a:solidFill>
              </a:defRPr>
            </a:lvl4pPr>
            <a:lvl5pPr lvl="4" rtl="0">
              <a:spcBef>
                <a:spcPts val="800"/>
              </a:spcBef>
              <a:spcAft>
                <a:spcPts val="0"/>
              </a:spcAft>
              <a:buNone/>
              <a:defRPr>
                <a:solidFill>
                  <a:schemeClr val="lt1"/>
                </a:solidFill>
              </a:defRPr>
            </a:lvl5pPr>
            <a:lvl6pPr lvl="5" rtl="0">
              <a:spcBef>
                <a:spcPts val="800"/>
              </a:spcBef>
              <a:spcAft>
                <a:spcPts val="0"/>
              </a:spcAft>
              <a:buNone/>
              <a:defRPr>
                <a:solidFill>
                  <a:schemeClr val="lt1"/>
                </a:solidFill>
              </a:defRPr>
            </a:lvl6pPr>
            <a:lvl7pPr lvl="6" rtl="0">
              <a:spcBef>
                <a:spcPts val="800"/>
              </a:spcBef>
              <a:spcAft>
                <a:spcPts val="0"/>
              </a:spcAft>
              <a:buNone/>
              <a:defRPr>
                <a:solidFill>
                  <a:schemeClr val="lt1"/>
                </a:solidFill>
              </a:defRPr>
            </a:lvl7pPr>
            <a:lvl8pPr lvl="7" rtl="0">
              <a:spcBef>
                <a:spcPts val="800"/>
              </a:spcBef>
              <a:spcAft>
                <a:spcPts val="0"/>
              </a:spcAft>
              <a:buNone/>
              <a:defRPr>
                <a:solidFill>
                  <a:schemeClr val="lt1"/>
                </a:solidFill>
              </a:defRPr>
            </a:lvl8pPr>
            <a:lvl9pPr lvl="8" rtl="0">
              <a:spcBef>
                <a:spcPts val="800"/>
              </a:spcBef>
              <a:spcAft>
                <a:spcPts val="0"/>
              </a:spcAft>
              <a:buNone/>
              <a:defRPr>
                <a:solidFill>
                  <a:schemeClr val="lt1"/>
                </a:solidFill>
              </a:defRPr>
            </a:lvl9pPr>
          </a:lstStyle>
          <a:p>
            <a:endParaRPr/>
          </a:p>
        </p:txBody>
      </p:sp>
      <p:sp>
        <p:nvSpPr>
          <p:cNvPr id="129" name="Google Shape;129;p15"/>
          <p:cNvSpPr txBox="1">
            <a:spLocks noGrp="1"/>
          </p:cNvSpPr>
          <p:nvPr>
            <p:ph type="body" idx="3"/>
          </p:nvPr>
        </p:nvSpPr>
        <p:spPr>
          <a:xfrm>
            <a:off x="3803233" y="6213967"/>
            <a:ext cx="7882400" cy="666000"/>
          </a:xfrm>
          <a:prstGeom prst="rect">
            <a:avLst/>
          </a:prstGeom>
        </p:spPr>
        <p:txBody>
          <a:bodyPr spcFirstLastPara="1" wrap="square" lIns="91425" tIns="91425" rIns="91425" bIns="91425" anchor="ctr" anchorCtr="0"/>
          <a:lstStyle>
            <a:lvl1pPr marL="609585" lvl="0" indent="-372524" algn="r" rtl="0">
              <a:spcBef>
                <a:spcPts val="800"/>
              </a:spcBef>
              <a:spcAft>
                <a:spcPts val="0"/>
              </a:spcAft>
              <a:buClr>
                <a:schemeClr val="lt1"/>
              </a:buClr>
              <a:buSzPts val="800"/>
              <a:buChar char="•"/>
              <a:defRPr sz="1067">
                <a:solidFill>
                  <a:schemeClr val="lt1"/>
                </a:solidFill>
              </a:defRPr>
            </a:lvl1pPr>
            <a:lvl2pPr marL="1219170" lvl="1" indent="-372524" algn="r" rtl="0">
              <a:spcBef>
                <a:spcPts val="800"/>
              </a:spcBef>
              <a:spcAft>
                <a:spcPts val="0"/>
              </a:spcAft>
              <a:buClr>
                <a:schemeClr val="lt1"/>
              </a:buClr>
              <a:buSzPts val="800"/>
              <a:buChar char="–"/>
              <a:defRPr sz="1067">
                <a:solidFill>
                  <a:schemeClr val="lt1"/>
                </a:solidFill>
              </a:defRPr>
            </a:lvl2pPr>
            <a:lvl3pPr marL="1828754" lvl="2" indent="-372524" algn="r" rtl="0">
              <a:spcBef>
                <a:spcPts val="800"/>
              </a:spcBef>
              <a:spcAft>
                <a:spcPts val="0"/>
              </a:spcAft>
              <a:buClr>
                <a:schemeClr val="lt1"/>
              </a:buClr>
              <a:buSzPts val="800"/>
              <a:buChar char="•"/>
              <a:defRPr sz="1067">
                <a:solidFill>
                  <a:schemeClr val="lt1"/>
                </a:solidFill>
              </a:defRPr>
            </a:lvl3pPr>
            <a:lvl4pPr marL="2438339" lvl="3" indent="-372524" algn="r" rtl="0">
              <a:spcBef>
                <a:spcPts val="800"/>
              </a:spcBef>
              <a:spcAft>
                <a:spcPts val="0"/>
              </a:spcAft>
              <a:buClr>
                <a:schemeClr val="lt1"/>
              </a:buClr>
              <a:buSzPts val="800"/>
              <a:buChar char="–"/>
              <a:defRPr sz="1067">
                <a:solidFill>
                  <a:schemeClr val="lt1"/>
                </a:solidFill>
              </a:defRPr>
            </a:lvl4pPr>
            <a:lvl5pPr marL="3047924" lvl="4" indent="-372524" algn="r" rtl="0">
              <a:spcBef>
                <a:spcPts val="800"/>
              </a:spcBef>
              <a:spcAft>
                <a:spcPts val="0"/>
              </a:spcAft>
              <a:buClr>
                <a:schemeClr val="lt1"/>
              </a:buClr>
              <a:buSzPts val="800"/>
              <a:buChar char="»"/>
              <a:defRPr sz="1067">
                <a:solidFill>
                  <a:schemeClr val="lt1"/>
                </a:solidFill>
              </a:defRPr>
            </a:lvl5pPr>
            <a:lvl6pPr marL="3657509" lvl="5" indent="-372524" algn="r" rtl="0">
              <a:spcBef>
                <a:spcPts val="533"/>
              </a:spcBef>
              <a:spcAft>
                <a:spcPts val="0"/>
              </a:spcAft>
              <a:buClr>
                <a:schemeClr val="lt1"/>
              </a:buClr>
              <a:buSzPts val="800"/>
              <a:buChar char="•"/>
              <a:defRPr sz="1067">
                <a:solidFill>
                  <a:schemeClr val="lt1"/>
                </a:solidFill>
              </a:defRPr>
            </a:lvl6pPr>
            <a:lvl7pPr marL="4267093" lvl="6" indent="-372524" algn="r" rtl="0">
              <a:spcBef>
                <a:spcPts val="533"/>
              </a:spcBef>
              <a:spcAft>
                <a:spcPts val="0"/>
              </a:spcAft>
              <a:buClr>
                <a:schemeClr val="lt1"/>
              </a:buClr>
              <a:buSzPts val="800"/>
              <a:buChar char="•"/>
              <a:defRPr sz="1067">
                <a:solidFill>
                  <a:schemeClr val="lt1"/>
                </a:solidFill>
              </a:defRPr>
            </a:lvl7pPr>
            <a:lvl8pPr marL="4876678" lvl="7" indent="-372524" algn="r" rtl="0">
              <a:spcBef>
                <a:spcPts val="533"/>
              </a:spcBef>
              <a:spcAft>
                <a:spcPts val="0"/>
              </a:spcAft>
              <a:buClr>
                <a:schemeClr val="lt1"/>
              </a:buClr>
              <a:buSzPts val="800"/>
              <a:buChar char="•"/>
              <a:defRPr sz="1067">
                <a:solidFill>
                  <a:schemeClr val="lt1"/>
                </a:solidFill>
              </a:defRPr>
            </a:lvl8pPr>
            <a:lvl9pPr marL="5486263" lvl="8" indent="-372524" algn="r" rtl="0">
              <a:spcBef>
                <a:spcPts val="533"/>
              </a:spcBef>
              <a:spcAft>
                <a:spcPts val="0"/>
              </a:spcAft>
              <a:buClr>
                <a:schemeClr val="lt1"/>
              </a:buClr>
              <a:buSzPts val="800"/>
              <a:buChar char="•"/>
              <a:defRPr sz="1067">
                <a:solidFill>
                  <a:schemeClr val="lt1"/>
                </a:solidFill>
              </a:defRPr>
            </a:lvl9pPr>
          </a:lstStyle>
          <a:p>
            <a:endParaRPr/>
          </a:p>
        </p:txBody>
      </p:sp>
    </p:spTree>
    <p:extLst>
      <p:ext uri="{BB962C8B-B14F-4D97-AF65-F5344CB8AC3E}">
        <p14:creationId xmlns:p14="http://schemas.microsoft.com/office/powerpoint/2010/main" val="31771522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line title with subtitle">
  <p:cSld name="Two line title with subtitle">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471500" y="198767"/>
            <a:ext cx="11200800" cy="865600"/>
          </a:xfrm>
          <a:prstGeom prst="rect">
            <a:avLst/>
          </a:prstGeom>
          <a:noFill/>
          <a:ln>
            <a:noFill/>
          </a:ln>
        </p:spPr>
        <p:txBody>
          <a:bodyPr spcFirstLastPara="1" wrap="square" lIns="91425" tIns="91425" rIns="91425" bIns="91425" anchor="t" anchorCtr="0"/>
          <a:lstStyle>
            <a:lvl1pPr marL="0" marR="0" lvl="0" indent="-186262" algn="l" rtl="0">
              <a:spcBef>
                <a:spcPts val="0"/>
              </a:spcBef>
              <a:spcAft>
                <a:spcPts val="0"/>
              </a:spcAft>
              <a:buClr>
                <a:schemeClr val="dk1"/>
              </a:buClr>
              <a:buSzPts val="2200"/>
              <a:buFont typeface="Open Sans"/>
              <a:buChar char="●"/>
              <a:defRPr sz="2933">
                <a:solidFill>
                  <a:schemeClr val="dk1"/>
                </a:solidFill>
                <a:latin typeface="Open Sans"/>
                <a:ea typeface="Open Sans"/>
                <a:cs typeface="Open Sans"/>
                <a:sym typeface="Open Sans"/>
              </a:defRPr>
            </a:lvl1pPr>
            <a:lvl2pPr marL="0" marR="0" lvl="1" indent="-118530" algn="l" rtl="0">
              <a:spcBef>
                <a:spcPts val="0"/>
              </a:spcBef>
              <a:spcAft>
                <a:spcPts val="0"/>
              </a:spcAft>
              <a:buSzPts val="1400"/>
              <a:buChar char="○"/>
              <a:defRPr/>
            </a:lvl2pPr>
            <a:lvl3pPr marL="0" marR="0" lvl="2" indent="-118530" algn="l" rtl="0">
              <a:spcBef>
                <a:spcPts val="0"/>
              </a:spcBef>
              <a:spcAft>
                <a:spcPts val="0"/>
              </a:spcAft>
              <a:buSzPts val="1400"/>
              <a:buChar char="■"/>
              <a:defRPr/>
            </a:lvl3pPr>
            <a:lvl4pPr marL="0" marR="0" lvl="3" indent="-118530" algn="l" rtl="0">
              <a:spcBef>
                <a:spcPts val="0"/>
              </a:spcBef>
              <a:spcAft>
                <a:spcPts val="0"/>
              </a:spcAft>
              <a:buSzPts val="1400"/>
              <a:buChar char="●"/>
              <a:defRPr/>
            </a:lvl4pPr>
            <a:lvl5pPr marL="0" marR="0" lvl="4" indent="-118530" algn="l" rtl="0">
              <a:spcBef>
                <a:spcPts val="0"/>
              </a:spcBef>
              <a:spcAft>
                <a:spcPts val="0"/>
              </a:spcAft>
              <a:buSzPts val="1400"/>
              <a:buChar char="○"/>
              <a:defRPr/>
            </a:lvl5pPr>
            <a:lvl6pPr marL="609585" marR="0" lvl="5" indent="-118530" algn="l" rtl="0">
              <a:spcBef>
                <a:spcPts val="0"/>
              </a:spcBef>
              <a:spcAft>
                <a:spcPts val="0"/>
              </a:spcAft>
              <a:buSzPts val="1400"/>
              <a:buChar char="■"/>
              <a:defRPr/>
            </a:lvl6pPr>
            <a:lvl7pPr marL="1219170" marR="0" lvl="6" indent="-118530" algn="l" rtl="0">
              <a:spcBef>
                <a:spcPts val="0"/>
              </a:spcBef>
              <a:spcAft>
                <a:spcPts val="0"/>
              </a:spcAft>
              <a:buSzPts val="1400"/>
              <a:buChar char="●"/>
              <a:defRPr/>
            </a:lvl7pPr>
            <a:lvl8pPr marL="1828754" marR="0" lvl="7" indent="-118530" algn="l" rtl="0">
              <a:spcBef>
                <a:spcPts val="0"/>
              </a:spcBef>
              <a:spcAft>
                <a:spcPts val="0"/>
              </a:spcAft>
              <a:buSzPts val="1400"/>
              <a:buChar char="○"/>
              <a:defRPr/>
            </a:lvl8pPr>
            <a:lvl9pPr marL="2438339" marR="0" lvl="8" indent="-118530" algn="l" rtl="0">
              <a:spcBef>
                <a:spcPts val="0"/>
              </a:spcBef>
              <a:spcAft>
                <a:spcPts val="0"/>
              </a:spcAft>
              <a:buSzPts val="1400"/>
              <a:buChar char="■"/>
              <a:defRPr/>
            </a:lvl9pPr>
          </a:lstStyle>
          <a:p>
            <a:endParaRPr/>
          </a:p>
        </p:txBody>
      </p:sp>
      <p:sp>
        <p:nvSpPr>
          <p:cNvPr id="132" name="Google Shape;132;p16"/>
          <p:cNvSpPr txBox="1">
            <a:spLocks noGrp="1"/>
          </p:cNvSpPr>
          <p:nvPr>
            <p:ph type="body" idx="1"/>
          </p:nvPr>
        </p:nvSpPr>
        <p:spPr>
          <a:xfrm>
            <a:off x="323533" y="1565935"/>
            <a:ext cx="11404000" cy="44956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800"/>
              </a:spcBef>
              <a:spcAft>
                <a:spcPts val="0"/>
              </a:spcAft>
              <a:buSzPts val="1600"/>
              <a:buFont typeface="Open Sans"/>
              <a:buChar char="•"/>
              <a:defRPr sz="2133">
                <a:latin typeface="Open Sans"/>
                <a:ea typeface="Open Sans"/>
                <a:cs typeface="Open Sans"/>
                <a:sym typeface="Open Sans"/>
              </a:defRPr>
            </a:lvl1pPr>
            <a:lvl2pPr marL="1219170" marR="0" lvl="1" indent="-423323" algn="l" rtl="0">
              <a:lnSpc>
                <a:spcPct val="100000"/>
              </a:lnSpc>
              <a:spcBef>
                <a:spcPts val="800"/>
              </a:spcBef>
              <a:spcAft>
                <a:spcPts val="0"/>
              </a:spcAft>
              <a:buSzPts val="1400"/>
              <a:buFont typeface="Open Sans"/>
              <a:buChar char="–"/>
              <a:defRPr sz="1867">
                <a:latin typeface="Open Sans"/>
                <a:ea typeface="Open Sans"/>
                <a:cs typeface="Open Sans"/>
                <a:sym typeface="Open Sans"/>
              </a:defRPr>
            </a:lvl2pPr>
            <a:lvl3pPr marL="1828754" marR="0" lvl="2"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3pPr>
            <a:lvl4pPr marL="2438339" marR="0" lvl="3"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4pPr>
            <a:lvl5pPr marL="3047924" marR="0" lvl="4" indent="-389457" algn="l" rtl="0">
              <a:lnSpc>
                <a:spcPct val="100000"/>
              </a:lnSpc>
              <a:spcBef>
                <a:spcPts val="800"/>
              </a:spcBef>
              <a:spcAft>
                <a:spcPts val="0"/>
              </a:spcAft>
              <a:buSzPts val="1000"/>
              <a:buFont typeface="Open Sans"/>
              <a:buChar char="»"/>
              <a:defRPr sz="1333">
                <a:latin typeface="Open Sans"/>
                <a:ea typeface="Open Sans"/>
                <a:cs typeface="Open Sans"/>
                <a:sym typeface="Open Sans"/>
              </a:defRPr>
            </a:lvl5pPr>
            <a:lvl6pPr marL="3657509" marR="0" lvl="5" indent="-389457" algn="l" rtl="0">
              <a:spcBef>
                <a:spcPts val="533"/>
              </a:spcBef>
              <a:spcAft>
                <a:spcPts val="0"/>
              </a:spcAft>
              <a:buSzPts val="1000"/>
              <a:buFont typeface="Open Sans"/>
              <a:buChar char="•"/>
              <a:defRPr sz="1333">
                <a:latin typeface="Open Sans"/>
                <a:ea typeface="Open Sans"/>
                <a:cs typeface="Open Sans"/>
                <a:sym typeface="Open Sans"/>
              </a:defRPr>
            </a:lvl6pPr>
            <a:lvl7pPr marL="4267093" marR="0" lvl="6" indent="-389457" algn="l" rtl="0">
              <a:spcBef>
                <a:spcPts val="533"/>
              </a:spcBef>
              <a:spcAft>
                <a:spcPts val="0"/>
              </a:spcAft>
              <a:buSzPts val="1000"/>
              <a:buFont typeface="Open Sans"/>
              <a:buChar char="•"/>
              <a:defRPr sz="1333">
                <a:latin typeface="Open Sans"/>
                <a:ea typeface="Open Sans"/>
                <a:cs typeface="Open Sans"/>
                <a:sym typeface="Open Sans"/>
              </a:defRPr>
            </a:lvl7pPr>
            <a:lvl8pPr marL="4876678" marR="0" lvl="7" indent="-389457" algn="l" rtl="0">
              <a:spcBef>
                <a:spcPts val="533"/>
              </a:spcBef>
              <a:spcAft>
                <a:spcPts val="0"/>
              </a:spcAft>
              <a:buSzPts val="1000"/>
              <a:buFont typeface="Open Sans"/>
              <a:buChar char="•"/>
              <a:defRPr sz="1333">
                <a:latin typeface="Open Sans"/>
                <a:ea typeface="Open Sans"/>
                <a:cs typeface="Open Sans"/>
                <a:sym typeface="Open Sans"/>
              </a:defRPr>
            </a:lvl8pPr>
            <a:lvl9pPr marL="5486263" marR="0" lvl="8" indent="-389457" algn="l" rtl="0">
              <a:spcBef>
                <a:spcPts val="533"/>
              </a:spcBef>
              <a:spcAft>
                <a:spcPts val="0"/>
              </a:spcAft>
              <a:buSzPts val="1000"/>
              <a:buFont typeface="Open Sans"/>
              <a:buChar char="•"/>
              <a:defRPr sz="1333">
                <a:latin typeface="Open Sans"/>
                <a:ea typeface="Open Sans"/>
                <a:cs typeface="Open Sans"/>
                <a:sym typeface="Open Sans"/>
              </a:defRPr>
            </a:lvl9pPr>
          </a:lstStyle>
          <a:p>
            <a:endParaRPr/>
          </a:p>
        </p:txBody>
      </p:sp>
      <p:pic>
        <p:nvPicPr>
          <p:cNvPr id="133" name="Google Shape;133;p16" descr="Rule.png"/>
          <p:cNvPicPr preferRelativeResize="0"/>
          <p:nvPr/>
        </p:nvPicPr>
        <p:blipFill>
          <a:blip r:embed="rId2">
            <a:alphaModFix/>
          </a:blip>
          <a:stretch>
            <a:fillRect/>
          </a:stretch>
        </p:blipFill>
        <p:spPr>
          <a:xfrm>
            <a:off x="0" y="6257120"/>
            <a:ext cx="12192000" cy="35560"/>
          </a:xfrm>
          <a:prstGeom prst="rect">
            <a:avLst/>
          </a:prstGeom>
          <a:noFill/>
          <a:ln>
            <a:noFill/>
          </a:ln>
        </p:spPr>
      </p:pic>
      <p:sp>
        <p:nvSpPr>
          <p:cNvPr id="134" name="Google Shape;134;p16"/>
          <p:cNvSpPr txBox="1">
            <a:spLocks noGrp="1"/>
          </p:cNvSpPr>
          <p:nvPr>
            <p:ph type="subTitle" idx="2"/>
          </p:nvPr>
        </p:nvSpPr>
        <p:spPr>
          <a:xfrm>
            <a:off x="335088" y="1143145"/>
            <a:ext cx="11256000" cy="365600"/>
          </a:xfrm>
          <a:prstGeom prst="rect">
            <a:avLst/>
          </a:prstGeom>
        </p:spPr>
        <p:txBody>
          <a:bodyPr spcFirstLastPara="1" wrap="square" lIns="91425" tIns="91425" rIns="91425" bIns="91425" anchor="t" anchorCtr="0"/>
          <a:lstStyle>
            <a:lvl1pPr lvl="0" rtl="0">
              <a:spcBef>
                <a:spcPts val="0"/>
              </a:spcBef>
              <a:spcAft>
                <a:spcPts val="0"/>
              </a:spcAft>
              <a:buNone/>
              <a:defRPr sz="2400">
                <a:solidFill>
                  <a:schemeClr val="dk2"/>
                </a:solidFill>
              </a:defRPr>
            </a:lvl1pPr>
            <a:lvl2pPr lvl="1" rtl="0">
              <a:spcBef>
                <a:spcPts val="800"/>
              </a:spcBef>
              <a:spcAft>
                <a:spcPts val="0"/>
              </a:spcAft>
              <a:buNone/>
              <a:defRPr>
                <a:solidFill>
                  <a:schemeClr val="dk2"/>
                </a:solidFill>
              </a:defRPr>
            </a:lvl2pPr>
            <a:lvl3pPr lvl="2" rtl="0">
              <a:spcBef>
                <a:spcPts val="800"/>
              </a:spcBef>
              <a:spcAft>
                <a:spcPts val="0"/>
              </a:spcAft>
              <a:buNone/>
              <a:defRPr>
                <a:solidFill>
                  <a:schemeClr val="dk2"/>
                </a:solidFill>
              </a:defRPr>
            </a:lvl3pPr>
            <a:lvl4pPr lvl="3" rtl="0">
              <a:spcBef>
                <a:spcPts val="800"/>
              </a:spcBef>
              <a:spcAft>
                <a:spcPts val="0"/>
              </a:spcAft>
              <a:buNone/>
              <a:defRPr>
                <a:solidFill>
                  <a:schemeClr val="dk2"/>
                </a:solidFill>
              </a:defRPr>
            </a:lvl4pPr>
            <a:lvl5pPr lvl="4" rtl="0">
              <a:spcBef>
                <a:spcPts val="800"/>
              </a:spcBef>
              <a:spcAft>
                <a:spcPts val="0"/>
              </a:spcAft>
              <a:buNone/>
              <a:defRPr>
                <a:solidFill>
                  <a:schemeClr val="dk2"/>
                </a:solidFill>
              </a:defRPr>
            </a:lvl5pPr>
            <a:lvl6pPr lvl="5" rtl="0">
              <a:spcBef>
                <a:spcPts val="800"/>
              </a:spcBef>
              <a:spcAft>
                <a:spcPts val="0"/>
              </a:spcAft>
              <a:buNone/>
              <a:defRPr>
                <a:solidFill>
                  <a:schemeClr val="dk2"/>
                </a:solidFill>
              </a:defRPr>
            </a:lvl6pPr>
            <a:lvl7pPr lvl="6" rtl="0">
              <a:spcBef>
                <a:spcPts val="800"/>
              </a:spcBef>
              <a:spcAft>
                <a:spcPts val="0"/>
              </a:spcAft>
              <a:buNone/>
              <a:defRPr>
                <a:solidFill>
                  <a:schemeClr val="dk2"/>
                </a:solidFill>
              </a:defRPr>
            </a:lvl7pPr>
            <a:lvl8pPr lvl="7" rtl="0">
              <a:spcBef>
                <a:spcPts val="800"/>
              </a:spcBef>
              <a:spcAft>
                <a:spcPts val="0"/>
              </a:spcAft>
              <a:buNone/>
              <a:defRPr>
                <a:solidFill>
                  <a:schemeClr val="dk2"/>
                </a:solidFill>
              </a:defRPr>
            </a:lvl8pPr>
            <a:lvl9pPr lvl="8" rtl="0">
              <a:spcBef>
                <a:spcPts val="800"/>
              </a:spcBef>
              <a:spcAft>
                <a:spcPts val="0"/>
              </a:spcAft>
              <a:buNone/>
              <a:defRPr>
                <a:solidFill>
                  <a:schemeClr val="dk2"/>
                </a:solidFill>
              </a:defRPr>
            </a:lvl9pPr>
          </a:lstStyle>
          <a:p>
            <a:endParaRPr/>
          </a:p>
        </p:txBody>
      </p:sp>
      <p:sp>
        <p:nvSpPr>
          <p:cNvPr id="135" name="Google Shape;135;p16"/>
          <p:cNvSpPr txBox="1">
            <a:spLocks noGrp="1"/>
          </p:cNvSpPr>
          <p:nvPr>
            <p:ph type="body" idx="3"/>
          </p:nvPr>
        </p:nvSpPr>
        <p:spPr>
          <a:xfrm>
            <a:off x="3803233" y="6213967"/>
            <a:ext cx="7882400" cy="666000"/>
          </a:xfrm>
          <a:prstGeom prst="rect">
            <a:avLst/>
          </a:prstGeom>
        </p:spPr>
        <p:txBody>
          <a:bodyPr spcFirstLastPara="1" wrap="square" lIns="91425" tIns="91425" rIns="91425" bIns="91425" anchor="ctr" anchorCtr="0"/>
          <a:lstStyle>
            <a:lvl1pPr marL="609585" lvl="0" indent="-372524" algn="r" rtl="0">
              <a:spcBef>
                <a:spcPts val="800"/>
              </a:spcBef>
              <a:spcAft>
                <a:spcPts val="0"/>
              </a:spcAft>
              <a:buClr>
                <a:srgbClr val="262628"/>
              </a:buClr>
              <a:buSzPts val="800"/>
              <a:buChar char="•"/>
              <a:defRPr sz="1067">
                <a:solidFill>
                  <a:srgbClr val="262628"/>
                </a:solidFill>
              </a:defRPr>
            </a:lvl1pPr>
            <a:lvl2pPr marL="1219170" lvl="1" indent="-372524" algn="r" rtl="0">
              <a:spcBef>
                <a:spcPts val="800"/>
              </a:spcBef>
              <a:spcAft>
                <a:spcPts val="0"/>
              </a:spcAft>
              <a:buSzPts val="800"/>
              <a:buChar char="–"/>
              <a:defRPr sz="1067"/>
            </a:lvl2pPr>
            <a:lvl3pPr marL="1828754" lvl="2" indent="-372524" algn="r" rtl="0">
              <a:spcBef>
                <a:spcPts val="800"/>
              </a:spcBef>
              <a:spcAft>
                <a:spcPts val="0"/>
              </a:spcAft>
              <a:buSzPts val="800"/>
              <a:buChar char="•"/>
              <a:defRPr sz="1067"/>
            </a:lvl3pPr>
            <a:lvl4pPr marL="2438339" lvl="3" indent="-372524" algn="r" rtl="0">
              <a:spcBef>
                <a:spcPts val="800"/>
              </a:spcBef>
              <a:spcAft>
                <a:spcPts val="0"/>
              </a:spcAft>
              <a:buSzPts val="800"/>
              <a:buChar char="–"/>
              <a:defRPr sz="1067"/>
            </a:lvl4pPr>
            <a:lvl5pPr marL="3047924" lvl="4" indent="-372524" algn="r" rtl="0">
              <a:spcBef>
                <a:spcPts val="800"/>
              </a:spcBef>
              <a:spcAft>
                <a:spcPts val="0"/>
              </a:spcAft>
              <a:buSzPts val="800"/>
              <a:buChar char="»"/>
              <a:defRPr sz="1067"/>
            </a:lvl5pPr>
            <a:lvl6pPr marL="3657509" lvl="5" indent="-372524" algn="r" rtl="0">
              <a:spcBef>
                <a:spcPts val="533"/>
              </a:spcBef>
              <a:spcAft>
                <a:spcPts val="0"/>
              </a:spcAft>
              <a:buSzPts val="800"/>
              <a:buChar char="•"/>
              <a:defRPr sz="1067"/>
            </a:lvl6pPr>
            <a:lvl7pPr marL="4267093" lvl="6" indent="-372524" algn="r" rtl="0">
              <a:spcBef>
                <a:spcPts val="533"/>
              </a:spcBef>
              <a:spcAft>
                <a:spcPts val="0"/>
              </a:spcAft>
              <a:buSzPts val="800"/>
              <a:buChar char="•"/>
              <a:defRPr sz="1067"/>
            </a:lvl7pPr>
            <a:lvl8pPr marL="4876678" lvl="7" indent="-372524" algn="r" rtl="0">
              <a:spcBef>
                <a:spcPts val="533"/>
              </a:spcBef>
              <a:spcAft>
                <a:spcPts val="0"/>
              </a:spcAft>
              <a:buSzPts val="800"/>
              <a:buChar char="•"/>
              <a:defRPr sz="1067"/>
            </a:lvl8pPr>
            <a:lvl9pPr marL="5486263" lvl="8" indent="-372524" algn="r" rtl="0">
              <a:spcBef>
                <a:spcPts val="533"/>
              </a:spcBef>
              <a:spcAft>
                <a:spcPts val="0"/>
              </a:spcAft>
              <a:buSzPts val="800"/>
              <a:buChar char="•"/>
              <a:defRPr sz="1067"/>
            </a:lvl9pPr>
          </a:lstStyle>
          <a:p>
            <a:endParaRPr/>
          </a:p>
        </p:txBody>
      </p:sp>
      <p:pic>
        <p:nvPicPr>
          <p:cNvPr id="136" name="Google Shape;136;p16"/>
          <p:cNvPicPr preferRelativeResize="0"/>
          <p:nvPr/>
        </p:nvPicPr>
        <p:blipFill>
          <a:blip r:embed="rId3">
            <a:alphaModFix/>
          </a:blip>
          <a:stretch>
            <a:fillRect/>
          </a:stretch>
        </p:blipFill>
        <p:spPr>
          <a:xfrm>
            <a:off x="113033" y="6377533"/>
            <a:ext cx="2225467" cy="470067"/>
          </a:xfrm>
          <a:prstGeom prst="rect">
            <a:avLst/>
          </a:prstGeom>
          <a:noFill/>
          <a:ln>
            <a:noFill/>
          </a:ln>
        </p:spPr>
      </p:pic>
    </p:spTree>
    <p:extLst>
      <p:ext uri="{BB962C8B-B14F-4D97-AF65-F5344CB8AC3E}">
        <p14:creationId xmlns:p14="http://schemas.microsoft.com/office/powerpoint/2010/main" val="579251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line title with bullets">
  <p:cSld name="Two line title with bullets">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a:off x="471500" y="198767"/>
            <a:ext cx="11200800" cy="865600"/>
          </a:xfrm>
          <a:prstGeom prst="rect">
            <a:avLst/>
          </a:prstGeom>
          <a:noFill/>
          <a:ln>
            <a:noFill/>
          </a:ln>
        </p:spPr>
        <p:txBody>
          <a:bodyPr spcFirstLastPara="1" wrap="square" lIns="91425" tIns="91425" rIns="91425" bIns="91425" anchor="t" anchorCtr="0"/>
          <a:lstStyle>
            <a:lvl1pPr marL="0" marR="0" lvl="0" indent="-186262" algn="l" rtl="0">
              <a:spcBef>
                <a:spcPts val="0"/>
              </a:spcBef>
              <a:spcAft>
                <a:spcPts val="0"/>
              </a:spcAft>
              <a:buClr>
                <a:schemeClr val="dk1"/>
              </a:buClr>
              <a:buSzPts val="2200"/>
              <a:buFont typeface="Open Sans"/>
              <a:buChar char="●"/>
              <a:defRPr sz="2933">
                <a:solidFill>
                  <a:schemeClr val="dk1"/>
                </a:solidFill>
                <a:latin typeface="Open Sans"/>
                <a:ea typeface="Open Sans"/>
                <a:cs typeface="Open Sans"/>
                <a:sym typeface="Open Sans"/>
              </a:defRPr>
            </a:lvl1pPr>
            <a:lvl2pPr marL="0" marR="0" lvl="1" indent="-118530" algn="l" rtl="0">
              <a:spcBef>
                <a:spcPts val="0"/>
              </a:spcBef>
              <a:spcAft>
                <a:spcPts val="0"/>
              </a:spcAft>
              <a:buSzPts val="1400"/>
              <a:buChar char="○"/>
              <a:defRPr/>
            </a:lvl2pPr>
            <a:lvl3pPr marL="0" marR="0" lvl="2" indent="-118530" algn="l" rtl="0">
              <a:spcBef>
                <a:spcPts val="0"/>
              </a:spcBef>
              <a:spcAft>
                <a:spcPts val="0"/>
              </a:spcAft>
              <a:buSzPts val="1400"/>
              <a:buChar char="■"/>
              <a:defRPr/>
            </a:lvl3pPr>
            <a:lvl4pPr marL="0" marR="0" lvl="3" indent="-118530" algn="l" rtl="0">
              <a:spcBef>
                <a:spcPts val="0"/>
              </a:spcBef>
              <a:spcAft>
                <a:spcPts val="0"/>
              </a:spcAft>
              <a:buSzPts val="1400"/>
              <a:buChar char="●"/>
              <a:defRPr/>
            </a:lvl4pPr>
            <a:lvl5pPr marL="0" marR="0" lvl="4" indent="-118530" algn="l" rtl="0">
              <a:spcBef>
                <a:spcPts val="0"/>
              </a:spcBef>
              <a:spcAft>
                <a:spcPts val="0"/>
              </a:spcAft>
              <a:buSzPts val="1400"/>
              <a:buChar char="○"/>
              <a:defRPr/>
            </a:lvl5pPr>
            <a:lvl6pPr marL="609585" marR="0" lvl="5" indent="-118530" algn="l" rtl="0">
              <a:spcBef>
                <a:spcPts val="0"/>
              </a:spcBef>
              <a:spcAft>
                <a:spcPts val="0"/>
              </a:spcAft>
              <a:buSzPts val="1400"/>
              <a:buChar char="■"/>
              <a:defRPr/>
            </a:lvl6pPr>
            <a:lvl7pPr marL="1219170" marR="0" lvl="6" indent="-118530" algn="l" rtl="0">
              <a:spcBef>
                <a:spcPts val="0"/>
              </a:spcBef>
              <a:spcAft>
                <a:spcPts val="0"/>
              </a:spcAft>
              <a:buSzPts val="1400"/>
              <a:buChar char="●"/>
              <a:defRPr/>
            </a:lvl7pPr>
            <a:lvl8pPr marL="1828754" marR="0" lvl="7" indent="-118530" algn="l" rtl="0">
              <a:spcBef>
                <a:spcPts val="0"/>
              </a:spcBef>
              <a:spcAft>
                <a:spcPts val="0"/>
              </a:spcAft>
              <a:buSzPts val="1400"/>
              <a:buChar char="○"/>
              <a:defRPr/>
            </a:lvl8pPr>
            <a:lvl9pPr marL="2438339" marR="0" lvl="8" indent="-118530" algn="l" rtl="0">
              <a:spcBef>
                <a:spcPts val="0"/>
              </a:spcBef>
              <a:spcAft>
                <a:spcPts val="0"/>
              </a:spcAft>
              <a:buSzPts val="1400"/>
              <a:buChar char="■"/>
              <a:defRPr/>
            </a:lvl9pPr>
          </a:lstStyle>
          <a:p>
            <a:endParaRPr/>
          </a:p>
        </p:txBody>
      </p:sp>
      <p:sp>
        <p:nvSpPr>
          <p:cNvPr id="139" name="Google Shape;139;p17"/>
          <p:cNvSpPr txBox="1">
            <a:spLocks noGrp="1"/>
          </p:cNvSpPr>
          <p:nvPr>
            <p:ph type="body" idx="1"/>
          </p:nvPr>
        </p:nvSpPr>
        <p:spPr>
          <a:xfrm>
            <a:off x="323533" y="1565935"/>
            <a:ext cx="11404000" cy="44956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800"/>
              </a:spcBef>
              <a:spcAft>
                <a:spcPts val="0"/>
              </a:spcAft>
              <a:buSzPts val="1600"/>
              <a:buFont typeface="Open Sans"/>
              <a:buChar char="•"/>
              <a:defRPr sz="2133">
                <a:latin typeface="Open Sans"/>
                <a:ea typeface="Open Sans"/>
                <a:cs typeface="Open Sans"/>
                <a:sym typeface="Open Sans"/>
              </a:defRPr>
            </a:lvl1pPr>
            <a:lvl2pPr marL="1219170" marR="0" lvl="1" indent="-423323" algn="l" rtl="0">
              <a:lnSpc>
                <a:spcPct val="100000"/>
              </a:lnSpc>
              <a:spcBef>
                <a:spcPts val="800"/>
              </a:spcBef>
              <a:spcAft>
                <a:spcPts val="0"/>
              </a:spcAft>
              <a:buSzPts val="1400"/>
              <a:buFont typeface="Open Sans"/>
              <a:buChar char="–"/>
              <a:defRPr sz="1867">
                <a:latin typeface="Open Sans"/>
                <a:ea typeface="Open Sans"/>
                <a:cs typeface="Open Sans"/>
                <a:sym typeface="Open Sans"/>
              </a:defRPr>
            </a:lvl2pPr>
            <a:lvl3pPr marL="1828754" marR="0" lvl="2"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3pPr>
            <a:lvl4pPr marL="2438339" marR="0" lvl="3"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4pPr>
            <a:lvl5pPr marL="3047924" marR="0" lvl="4" indent="-389457" algn="l" rtl="0">
              <a:lnSpc>
                <a:spcPct val="100000"/>
              </a:lnSpc>
              <a:spcBef>
                <a:spcPts val="800"/>
              </a:spcBef>
              <a:spcAft>
                <a:spcPts val="0"/>
              </a:spcAft>
              <a:buSzPts val="1000"/>
              <a:buFont typeface="Open Sans"/>
              <a:buChar char="»"/>
              <a:defRPr sz="1333">
                <a:latin typeface="Open Sans"/>
                <a:ea typeface="Open Sans"/>
                <a:cs typeface="Open Sans"/>
                <a:sym typeface="Open Sans"/>
              </a:defRPr>
            </a:lvl5pPr>
            <a:lvl6pPr marL="3657509" marR="0" lvl="5" indent="-389457" algn="l" rtl="0">
              <a:spcBef>
                <a:spcPts val="533"/>
              </a:spcBef>
              <a:spcAft>
                <a:spcPts val="0"/>
              </a:spcAft>
              <a:buSzPts val="1000"/>
              <a:buFont typeface="Open Sans"/>
              <a:buChar char="•"/>
              <a:defRPr sz="1333">
                <a:latin typeface="Open Sans"/>
                <a:ea typeface="Open Sans"/>
                <a:cs typeface="Open Sans"/>
                <a:sym typeface="Open Sans"/>
              </a:defRPr>
            </a:lvl6pPr>
            <a:lvl7pPr marL="4267093" marR="0" lvl="6" indent="-389457" algn="l" rtl="0">
              <a:spcBef>
                <a:spcPts val="533"/>
              </a:spcBef>
              <a:spcAft>
                <a:spcPts val="0"/>
              </a:spcAft>
              <a:buSzPts val="1000"/>
              <a:buFont typeface="Open Sans"/>
              <a:buChar char="•"/>
              <a:defRPr sz="1333">
                <a:latin typeface="Open Sans"/>
                <a:ea typeface="Open Sans"/>
                <a:cs typeface="Open Sans"/>
                <a:sym typeface="Open Sans"/>
              </a:defRPr>
            </a:lvl7pPr>
            <a:lvl8pPr marL="4876678" marR="0" lvl="7" indent="-389457" algn="l" rtl="0">
              <a:spcBef>
                <a:spcPts val="533"/>
              </a:spcBef>
              <a:spcAft>
                <a:spcPts val="0"/>
              </a:spcAft>
              <a:buSzPts val="1000"/>
              <a:buFont typeface="Open Sans"/>
              <a:buChar char="•"/>
              <a:defRPr sz="1333">
                <a:latin typeface="Open Sans"/>
                <a:ea typeface="Open Sans"/>
                <a:cs typeface="Open Sans"/>
                <a:sym typeface="Open Sans"/>
              </a:defRPr>
            </a:lvl8pPr>
            <a:lvl9pPr marL="5486263" marR="0" lvl="8" indent="-389457" algn="l" rtl="0">
              <a:spcBef>
                <a:spcPts val="533"/>
              </a:spcBef>
              <a:spcAft>
                <a:spcPts val="0"/>
              </a:spcAft>
              <a:buSzPts val="1000"/>
              <a:buFont typeface="Open Sans"/>
              <a:buChar char="•"/>
              <a:defRPr sz="1333">
                <a:latin typeface="Open Sans"/>
                <a:ea typeface="Open Sans"/>
                <a:cs typeface="Open Sans"/>
                <a:sym typeface="Open Sans"/>
              </a:defRPr>
            </a:lvl9pPr>
          </a:lstStyle>
          <a:p>
            <a:endParaRPr/>
          </a:p>
        </p:txBody>
      </p:sp>
      <p:pic>
        <p:nvPicPr>
          <p:cNvPr id="140" name="Google Shape;140;p17" descr="Rule.png"/>
          <p:cNvPicPr preferRelativeResize="0"/>
          <p:nvPr/>
        </p:nvPicPr>
        <p:blipFill>
          <a:blip r:embed="rId2">
            <a:alphaModFix/>
          </a:blip>
          <a:stretch>
            <a:fillRect/>
          </a:stretch>
        </p:blipFill>
        <p:spPr>
          <a:xfrm>
            <a:off x="0" y="6257120"/>
            <a:ext cx="12192000" cy="35560"/>
          </a:xfrm>
          <a:prstGeom prst="rect">
            <a:avLst/>
          </a:prstGeom>
          <a:noFill/>
          <a:ln>
            <a:noFill/>
          </a:ln>
        </p:spPr>
      </p:pic>
      <p:sp>
        <p:nvSpPr>
          <p:cNvPr id="141" name="Google Shape;141;p17"/>
          <p:cNvSpPr txBox="1">
            <a:spLocks noGrp="1"/>
          </p:cNvSpPr>
          <p:nvPr>
            <p:ph type="body" idx="2"/>
          </p:nvPr>
        </p:nvSpPr>
        <p:spPr>
          <a:xfrm>
            <a:off x="3803233" y="6213967"/>
            <a:ext cx="7882400" cy="666000"/>
          </a:xfrm>
          <a:prstGeom prst="rect">
            <a:avLst/>
          </a:prstGeom>
        </p:spPr>
        <p:txBody>
          <a:bodyPr spcFirstLastPara="1" wrap="square" lIns="91425" tIns="91425" rIns="91425" bIns="91425" anchor="ctr" anchorCtr="0"/>
          <a:lstStyle>
            <a:lvl1pPr marL="609585" lvl="0" indent="-372524" algn="r" rtl="0">
              <a:spcBef>
                <a:spcPts val="800"/>
              </a:spcBef>
              <a:spcAft>
                <a:spcPts val="0"/>
              </a:spcAft>
              <a:buClr>
                <a:srgbClr val="262628"/>
              </a:buClr>
              <a:buSzPts val="800"/>
              <a:buChar char="•"/>
              <a:defRPr sz="1067">
                <a:solidFill>
                  <a:srgbClr val="262628"/>
                </a:solidFill>
              </a:defRPr>
            </a:lvl1pPr>
            <a:lvl2pPr marL="1219170" lvl="1" indent="-372524" algn="r" rtl="0">
              <a:spcBef>
                <a:spcPts val="800"/>
              </a:spcBef>
              <a:spcAft>
                <a:spcPts val="0"/>
              </a:spcAft>
              <a:buSzPts val="800"/>
              <a:buChar char="–"/>
              <a:defRPr sz="1067"/>
            </a:lvl2pPr>
            <a:lvl3pPr marL="1828754" lvl="2" indent="-372524" algn="r" rtl="0">
              <a:spcBef>
                <a:spcPts val="800"/>
              </a:spcBef>
              <a:spcAft>
                <a:spcPts val="0"/>
              </a:spcAft>
              <a:buSzPts val="800"/>
              <a:buChar char="•"/>
              <a:defRPr sz="1067"/>
            </a:lvl3pPr>
            <a:lvl4pPr marL="2438339" lvl="3" indent="-372524" algn="r" rtl="0">
              <a:spcBef>
                <a:spcPts val="800"/>
              </a:spcBef>
              <a:spcAft>
                <a:spcPts val="0"/>
              </a:spcAft>
              <a:buSzPts val="800"/>
              <a:buChar char="–"/>
              <a:defRPr sz="1067"/>
            </a:lvl4pPr>
            <a:lvl5pPr marL="3047924" lvl="4" indent="-372524" algn="r" rtl="0">
              <a:spcBef>
                <a:spcPts val="800"/>
              </a:spcBef>
              <a:spcAft>
                <a:spcPts val="0"/>
              </a:spcAft>
              <a:buSzPts val="800"/>
              <a:buChar char="»"/>
              <a:defRPr sz="1067"/>
            </a:lvl5pPr>
            <a:lvl6pPr marL="3657509" lvl="5" indent="-372524" algn="r" rtl="0">
              <a:spcBef>
                <a:spcPts val="533"/>
              </a:spcBef>
              <a:spcAft>
                <a:spcPts val="0"/>
              </a:spcAft>
              <a:buSzPts val="800"/>
              <a:buChar char="•"/>
              <a:defRPr sz="1067"/>
            </a:lvl6pPr>
            <a:lvl7pPr marL="4267093" lvl="6" indent="-372524" algn="r" rtl="0">
              <a:spcBef>
                <a:spcPts val="533"/>
              </a:spcBef>
              <a:spcAft>
                <a:spcPts val="0"/>
              </a:spcAft>
              <a:buSzPts val="800"/>
              <a:buChar char="•"/>
              <a:defRPr sz="1067"/>
            </a:lvl7pPr>
            <a:lvl8pPr marL="4876678" lvl="7" indent="-372524" algn="r" rtl="0">
              <a:spcBef>
                <a:spcPts val="533"/>
              </a:spcBef>
              <a:spcAft>
                <a:spcPts val="0"/>
              </a:spcAft>
              <a:buSzPts val="800"/>
              <a:buChar char="•"/>
              <a:defRPr sz="1067"/>
            </a:lvl8pPr>
            <a:lvl9pPr marL="5486263" lvl="8" indent="-372524" algn="r" rtl="0">
              <a:spcBef>
                <a:spcPts val="533"/>
              </a:spcBef>
              <a:spcAft>
                <a:spcPts val="0"/>
              </a:spcAft>
              <a:buSzPts val="800"/>
              <a:buChar char="•"/>
              <a:defRPr sz="1067"/>
            </a:lvl9pPr>
          </a:lstStyle>
          <a:p>
            <a:endParaRPr/>
          </a:p>
        </p:txBody>
      </p:sp>
      <p:pic>
        <p:nvPicPr>
          <p:cNvPr id="142" name="Google Shape;142;p17"/>
          <p:cNvPicPr preferRelativeResize="0"/>
          <p:nvPr/>
        </p:nvPicPr>
        <p:blipFill>
          <a:blip r:embed="rId3">
            <a:alphaModFix/>
          </a:blip>
          <a:stretch>
            <a:fillRect/>
          </a:stretch>
        </p:blipFill>
        <p:spPr>
          <a:xfrm>
            <a:off x="113033" y="6377533"/>
            <a:ext cx="2225467" cy="470067"/>
          </a:xfrm>
          <a:prstGeom prst="rect">
            <a:avLst/>
          </a:prstGeom>
          <a:noFill/>
          <a:ln>
            <a:noFill/>
          </a:ln>
        </p:spPr>
      </p:pic>
    </p:spTree>
    <p:extLst>
      <p:ext uri="{BB962C8B-B14F-4D97-AF65-F5344CB8AC3E}">
        <p14:creationId xmlns:p14="http://schemas.microsoft.com/office/powerpoint/2010/main" val="2962114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471500" y="198767"/>
            <a:ext cx="11200800" cy="865600"/>
          </a:xfrm>
          <a:prstGeom prst="rect">
            <a:avLst/>
          </a:prstGeom>
          <a:noFill/>
          <a:ln>
            <a:noFill/>
          </a:ln>
        </p:spPr>
        <p:txBody>
          <a:bodyPr spcFirstLastPara="1" wrap="square" lIns="91425" tIns="91425" rIns="91425" bIns="91425" anchor="t" anchorCtr="0"/>
          <a:lstStyle>
            <a:lvl1pPr marL="0" marR="0" lvl="0" indent="-186262" algn="l" rtl="0">
              <a:spcBef>
                <a:spcPts val="0"/>
              </a:spcBef>
              <a:spcAft>
                <a:spcPts val="0"/>
              </a:spcAft>
              <a:buClr>
                <a:schemeClr val="dk1"/>
              </a:buClr>
              <a:buSzPts val="2200"/>
              <a:buFont typeface="Open Sans"/>
              <a:buChar char="●"/>
              <a:defRPr sz="2933">
                <a:solidFill>
                  <a:schemeClr val="dk1"/>
                </a:solidFill>
                <a:latin typeface="Open Sans"/>
                <a:ea typeface="Open Sans"/>
                <a:cs typeface="Open Sans"/>
                <a:sym typeface="Open Sans"/>
              </a:defRPr>
            </a:lvl1pPr>
            <a:lvl2pPr marL="0" marR="0" lvl="1" indent="-118530" algn="l" rtl="0">
              <a:spcBef>
                <a:spcPts val="0"/>
              </a:spcBef>
              <a:spcAft>
                <a:spcPts val="0"/>
              </a:spcAft>
              <a:buSzPts val="1400"/>
              <a:buChar char="○"/>
              <a:defRPr/>
            </a:lvl2pPr>
            <a:lvl3pPr marL="0" marR="0" lvl="2" indent="-118530" algn="l" rtl="0">
              <a:spcBef>
                <a:spcPts val="0"/>
              </a:spcBef>
              <a:spcAft>
                <a:spcPts val="0"/>
              </a:spcAft>
              <a:buSzPts val="1400"/>
              <a:buChar char="■"/>
              <a:defRPr/>
            </a:lvl3pPr>
            <a:lvl4pPr marL="0" marR="0" lvl="3" indent="-118530" algn="l" rtl="0">
              <a:spcBef>
                <a:spcPts val="0"/>
              </a:spcBef>
              <a:spcAft>
                <a:spcPts val="0"/>
              </a:spcAft>
              <a:buSzPts val="1400"/>
              <a:buChar char="●"/>
              <a:defRPr/>
            </a:lvl4pPr>
            <a:lvl5pPr marL="0" marR="0" lvl="4" indent="-118530" algn="l" rtl="0">
              <a:spcBef>
                <a:spcPts val="0"/>
              </a:spcBef>
              <a:spcAft>
                <a:spcPts val="0"/>
              </a:spcAft>
              <a:buSzPts val="1400"/>
              <a:buChar char="○"/>
              <a:defRPr/>
            </a:lvl5pPr>
            <a:lvl6pPr marL="609585" marR="0" lvl="5" indent="-118530" algn="l" rtl="0">
              <a:spcBef>
                <a:spcPts val="0"/>
              </a:spcBef>
              <a:spcAft>
                <a:spcPts val="0"/>
              </a:spcAft>
              <a:buSzPts val="1400"/>
              <a:buChar char="■"/>
              <a:defRPr/>
            </a:lvl6pPr>
            <a:lvl7pPr marL="1219170" marR="0" lvl="6" indent="-118530" algn="l" rtl="0">
              <a:spcBef>
                <a:spcPts val="0"/>
              </a:spcBef>
              <a:spcAft>
                <a:spcPts val="0"/>
              </a:spcAft>
              <a:buSzPts val="1400"/>
              <a:buChar char="●"/>
              <a:defRPr/>
            </a:lvl7pPr>
            <a:lvl8pPr marL="1828754" marR="0" lvl="7" indent="-118530" algn="l" rtl="0">
              <a:spcBef>
                <a:spcPts val="0"/>
              </a:spcBef>
              <a:spcAft>
                <a:spcPts val="0"/>
              </a:spcAft>
              <a:buSzPts val="1400"/>
              <a:buChar char="○"/>
              <a:defRPr/>
            </a:lvl8pPr>
            <a:lvl9pPr marL="2438339" marR="0" lvl="8" indent="-118530" algn="l" rtl="0">
              <a:spcBef>
                <a:spcPts val="0"/>
              </a:spcBef>
              <a:spcAft>
                <a:spcPts val="0"/>
              </a:spcAft>
              <a:buSzPts val="1400"/>
              <a:buChar char="■"/>
              <a:defRPr/>
            </a:lvl9pPr>
          </a:lstStyle>
          <a:p>
            <a:endParaRPr/>
          </a:p>
        </p:txBody>
      </p:sp>
      <p:pic>
        <p:nvPicPr>
          <p:cNvPr id="145" name="Google Shape;145;p18" descr="Rule.png"/>
          <p:cNvPicPr preferRelativeResize="0"/>
          <p:nvPr/>
        </p:nvPicPr>
        <p:blipFill>
          <a:blip r:embed="rId2">
            <a:alphaModFix/>
          </a:blip>
          <a:stretch>
            <a:fillRect/>
          </a:stretch>
        </p:blipFill>
        <p:spPr>
          <a:xfrm>
            <a:off x="0" y="6257120"/>
            <a:ext cx="12192000" cy="35560"/>
          </a:xfrm>
          <a:prstGeom prst="rect">
            <a:avLst/>
          </a:prstGeom>
          <a:noFill/>
          <a:ln>
            <a:noFill/>
          </a:ln>
        </p:spPr>
      </p:pic>
      <p:sp>
        <p:nvSpPr>
          <p:cNvPr id="146" name="Google Shape;146;p18"/>
          <p:cNvSpPr txBox="1">
            <a:spLocks noGrp="1"/>
          </p:cNvSpPr>
          <p:nvPr>
            <p:ph type="body" idx="1"/>
          </p:nvPr>
        </p:nvSpPr>
        <p:spPr>
          <a:xfrm>
            <a:off x="3803233" y="6213967"/>
            <a:ext cx="7882400" cy="666000"/>
          </a:xfrm>
          <a:prstGeom prst="rect">
            <a:avLst/>
          </a:prstGeom>
        </p:spPr>
        <p:txBody>
          <a:bodyPr spcFirstLastPara="1" wrap="square" lIns="91425" tIns="91425" rIns="91425" bIns="91425" anchor="ctr" anchorCtr="0"/>
          <a:lstStyle>
            <a:lvl1pPr marL="609585" lvl="0" indent="-372524" algn="r" rtl="0">
              <a:spcBef>
                <a:spcPts val="800"/>
              </a:spcBef>
              <a:spcAft>
                <a:spcPts val="0"/>
              </a:spcAft>
              <a:buClr>
                <a:srgbClr val="262628"/>
              </a:buClr>
              <a:buSzPts val="800"/>
              <a:buChar char="•"/>
              <a:defRPr sz="1067">
                <a:solidFill>
                  <a:srgbClr val="262628"/>
                </a:solidFill>
              </a:defRPr>
            </a:lvl1pPr>
            <a:lvl2pPr marL="1219170" lvl="1" indent="-372524" algn="r" rtl="0">
              <a:spcBef>
                <a:spcPts val="800"/>
              </a:spcBef>
              <a:spcAft>
                <a:spcPts val="0"/>
              </a:spcAft>
              <a:buSzPts val="800"/>
              <a:buChar char="–"/>
              <a:defRPr sz="1067"/>
            </a:lvl2pPr>
            <a:lvl3pPr marL="1828754" lvl="2" indent="-372524" algn="r" rtl="0">
              <a:spcBef>
                <a:spcPts val="800"/>
              </a:spcBef>
              <a:spcAft>
                <a:spcPts val="0"/>
              </a:spcAft>
              <a:buSzPts val="800"/>
              <a:buChar char="•"/>
              <a:defRPr sz="1067"/>
            </a:lvl3pPr>
            <a:lvl4pPr marL="2438339" lvl="3" indent="-372524" algn="r" rtl="0">
              <a:spcBef>
                <a:spcPts val="800"/>
              </a:spcBef>
              <a:spcAft>
                <a:spcPts val="0"/>
              </a:spcAft>
              <a:buSzPts val="800"/>
              <a:buChar char="–"/>
              <a:defRPr sz="1067"/>
            </a:lvl4pPr>
            <a:lvl5pPr marL="3047924" lvl="4" indent="-372524" algn="r" rtl="0">
              <a:spcBef>
                <a:spcPts val="800"/>
              </a:spcBef>
              <a:spcAft>
                <a:spcPts val="0"/>
              </a:spcAft>
              <a:buSzPts val="800"/>
              <a:buChar char="»"/>
              <a:defRPr sz="1067"/>
            </a:lvl5pPr>
            <a:lvl6pPr marL="3657509" lvl="5" indent="-372524" algn="r" rtl="0">
              <a:spcBef>
                <a:spcPts val="533"/>
              </a:spcBef>
              <a:spcAft>
                <a:spcPts val="0"/>
              </a:spcAft>
              <a:buSzPts val="800"/>
              <a:buChar char="•"/>
              <a:defRPr sz="1067"/>
            </a:lvl6pPr>
            <a:lvl7pPr marL="4267093" lvl="6" indent="-372524" algn="r" rtl="0">
              <a:spcBef>
                <a:spcPts val="533"/>
              </a:spcBef>
              <a:spcAft>
                <a:spcPts val="0"/>
              </a:spcAft>
              <a:buSzPts val="800"/>
              <a:buChar char="•"/>
              <a:defRPr sz="1067"/>
            </a:lvl7pPr>
            <a:lvl8pPr marL="4876678" lvl="7" indent="-372524" algn="r" rtl="0">
              <a:spcBef>
                <a:spcPts val="533"/>
              </a:spcBef>
              <a:spcAft>
                <a:spcPts val="0"/>
              </a:spcAft>
              <a:buSzPts val="800"/>
              <a:buChar char="•"/>
              <a:defRPr sz="1067"/>
            </a:lvl8pPr>
            <a:lvl9pPr marL="5486263" lvl="8" indent="-372524" algn="r" rtl="0">
              <a:spcBef>
                <a:spcPts val="533"/>
              </a:spcBef>
              <a:spcAft>
                <a:spcPts val="0"/>
              </a:spcAft>
              <a:buSzPts val="800"/>
              <a:buChar char="•"/>
              <a:defRPr sz="1067"/>
            </a:lvl9pPr>
          </a:lstStyle>
          <a:p>
            <a:endParaRPr/>
          </a:p>
        </p:txBody>
      </p:sp>
      <p:pic>
        <p:nvPicPr>
          <p:cNvPr id="147" name="Google Shape;147;p18"/>
          <p:cNvPicPr preferRelativeResize="0"/>
          <p:nvPr/>
        </p:nvPicPr>
        <p:blipFill>
          <a:blip r:embed="rId3">
            <a:alphaModFix/>
          </a:blip>
          <a:stretch>
            <a:fillRect/>
          </a:stretch>
        </p:blipFill>
        <p:spPr>
          <a:xfrm>
            <a:off x="113033" y="6377533"/>
            <a:ext cx="2225467" cy="470067"/>
          </a:xfrm>
          <a:prstGeom prst="rect">
            <a:avLst/>
          </a:prstGeom>
          <a:noFill/>
          <a:ln>
            <a:noFill/>
          </a:ln>
        </p:spPr>
      </p:pic>
    </p:spTree>
    <p:extLst>
      <p:ext uri="{BB962C8B-B14F-4D97-AF65-F5344CB8AC3E}">
        <p14:creationId xmlns:p14="http://schemas.microsoft.com/office/powerpoint/2010/main" val="38995268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48"/>
        <p:cNvGrpSpPr/>
        <p:nvPr/>
      </p:nvGrpSpPr>
      <p:grpSpPr>
        <a:xfrm>
          <a:off x="0" y="0"/>
          <a:ext cx="0" cy="0"/>
          <a:chOff x="0" y="0"/>
          <a:chExt cx="0" cy="0"/>
        </a:xfrm>
      </p:grpSpPr>
    </p:spTree>
    <p:extLst>
      <p:ext uri="{BB962C8B-B14F-4D97-AF65-F5344CB8AC3E}">
        <p14:creationId xmlns:p14="http://schemas.microsoft.com/office/powerpoint/2010/main" val="412467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4679950" y="6356348"/>
            <a:ext cx="4940300" cy="365125"/>
          </a:xfrm>
        </p:spPr>
        <p:txBody>
          <a:bodyPr anchor="ctr"/>
          <a:lstStyle/>
          <a:p>
            <a:endParaRPr lang="en-GB" dirty="0"/>
          </a:p>
        </p:txBody>
      </p:sp>
      <p:sp>
        <p:nvSpPr>
          <p:cNvPr id="6" name="Slide Number Placeholder 5"/>
          <p:cNvSpPr>
            <a:spLocks noGrp="1"/>
          </p:cNvSpPr>
          <p:nvPr>
            <p:ph type="sldNum" sz="quarter" idx="12"/>
          </p:nvPr>
        </p:nvSpPr>
        <p:spPr>
          <a:xfrm>
            <a:off x="9747250" y="6356347"/>
            <a:ext cx="1600200" cy="365125"/>
          </a:xfrm>
          <a:prstGeom prst="rect">
            <a:avLst/>
          </a:prstGeom>
        </p:spPr>
        <p:txBody>
          <a:bodyPr anchor="ctr"/>
          <a:lstStyle/>
          <a:p>
            <a:fld id="{F01D4565-0776-4996-8D0A-8DD86A04CE62}" type="slidenum">
              <a:rPr lang="en-GB" smtClean="0"/>
              <a:t>‹#›</a:t>
            </a:fld>
            <a:endParaRPr lang="en-GB"/>
          </a:p>
        </p:txBody>
      </p:sp>
    </p:spTree>
    <p:extLst>
      <p:ext uri="{BB962C8B-B14F-4D97-AF65-F5344CB8AC3E}">
        <p14:creationId xmlns:p14="http://schemas.microsoft.com/office/powerpoint/2010/main" val="37691268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Line Title with Bullets Full bleed image">
  <p:cSld name="One Line Title with Bullets Full bleed image">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471500" y="198767"/>
            <a:ext cx="11200800" cy="865600"/>
          </a:xfrm>
          <a:prstGeom prst="rect">
            <a:avLst/>
          </a:prstGeom>
          <a:noFill/>
          <a:ln>
            <a:noFill/>
          </a:ln>
        </p:spPr>
        <p:txBody>
          <a:bodyPr spcFirstLastPara="1" wrap="square" lIns="91425" tIns="91425" rIns="91425" bIns="91425" anchor="t" anchorCtr="0"/>
          <a:lstStyle>
            <a:lvl1pPr marL="0" marR="0" lvl="0" indent="-186262" algn="l" rtl="0">
              <a:spcBef>
                <a:spcPts val="0"/>
              </a:spcBef>
              <a:spcAft>
                <a:spcPts val="0"/>
              </a:spcAft>
              <a:buClr>
                <a:schemeClr val="lt1"/>
              </a:buClr>
              <a:buSzPts val="2200"/>
              <a:buFont typeface="Open Sans"/>
              <a:buChar char="●"/>
              <a:defRPr sz="2933">
                <a:solidFill>
                  <a:schemeClr val="lt1"/>
                </a:solidFill>
                <a:latin typeface="Open Sans"/>
                <a:ea typeface="Open Sans"/>
                <a:cs typeface="Open Sans"/>
                <a:sym typeface="Open Sans"/>
              </a:defRPr>
            </a:lvl1pPr>
            <a:lvl2pPr marL="0" marR="0" lvl="1" indent="-118530" algn="l" rtl="0">
              <a:spcBef>
                <a:spcPts val="0"/>
              </a:spcBef>
              <a:spcAft>
                <a:spcPts val="0"/>
              </a:spcAft>
              <a:buSzPts val="1400"/>
              <a:buChar char="○"/>
              <a:defRPr/>
            </a:lvl2pPr>
            <a:lvl3pPr marL="0" marR="0" lvl="2" indent="-118530" algn="l" rtl="0">
              <a:spcBef>
                <a:spcPts val="0"/>
              </a:spcBef>
              <a:spcAft>
                <a:spcPts val="0"/>
              </a:spcAft>
              <a:buSzPts val="1400"/>
              <a:buChar char="■"/>
              <a:defRPr/>
            </a:lvl3pPr>
            <a:lvl4pPr marL="0" marR="0" lvl="3" indent="-118530" algn="l" rtl="0">
              <a:spcBef>
                <a:spcPts val="0"/>
              </a:spcBef>
              <a:spcAft>
                <a:spcPts val="0"/>
              </a:spcAft>
              <a:buSzPts val="1400"/>
              <a:buChar char="●"/>
              <a:defRPr/>
            </a:lvl4pPr>
            <a:lvl5pPr marL="0" marR="0" lvl="4" indent="-118530" algn="l" rtl="0">
              <a:spcBef>
                <a:spcPts val="0"/>
              </a:spcBef>
              <a:spcAft>
                <a:spcPts val="0"/>
              </a:spcAft>
              <a:buSzPts val="1400"/>
              <a:buChar char="○"/>
              <a:defRPr/>
            </a:lvl5pPr>
            <a:lvl6pPr marL="609585" marR="0" lvl="5" indent="-118530" algn="l" rtl="0">
              <a:spcBef>
                <a:spcPts val="0"/>
              </a:spcBef>
              <a:spcAft>
                <a:spcPts val="0"/>
              </a:spcAft>
              <a:buSzPts val="1400"/>
              <a:buChar char="■"/>
              <a:defRPr/>
            </a:lvl6pPr>
            <a:lvl7pPr marL="1219170" marR="0" lvl="6" indent="-118530" algn="l" rtl="0">
              <a:spcBef>
                <a:spcPts val="0"/>
              </a:spcBef>
              <a:spcAft>
                <a:spcPts val="0"/>
              </a:spcAft>
              <a:buSzPts val="1400"/>
              <a:buChar char="●"/>
              <a:defRPr/>
            </a:lvl7pPr>
            <a:lvl8pPr marL="1828754" marR="0" lvl="7" indent="-118530" algn="l" rtl="0">
              <a:spcBef>
                <a:spcPts val="0"/>
              </a:spcBef>
              <a:spcAft>
                <a:spcPts val="0"/>
              </a:spcAft>
              <a:buSzPts val="1400"/>
              <a:buChar char="○"/>
              <a:defRPr/>
            </a:lvl8pPr>
            <a:lvl9pPr marL="2438339" marR="0" lvl="8" indent="-118530" algn="l" rtl="0">
              <a:spcBef>
                <a:spcPts val="0"/>
              </a:spcBef>
              <a:spcAft>
                <a:spcPts val="0"/>
              </a:spcAft>
              <a:buSzPts val="1400"/>
              <a:buChar char="■"/>
              <a:defRPr/>
            </a:lvl9pPr>
          </a:lstStyle>
          <a:p>
            <a:endParaRPr/>
          </a:p>
        </p:txBody>
      </p:sp>
      <p:sp>
        <p:nvSpPr>
          <p:cNvPr id="151" name="Google Shape;151;p20"/>
          <p:cNvSpPr txBox="1">
            <a:spLocks noGrp="1"/>
          </p:cNvSpPr>
          <p:nvPr>
            <p:ph type="body" idx="1"/>
          </p:nvPr>
        </p:nvSpPr>
        <p:spPr>
          <a:xfrm>
            <a:off x="323533" y="1124733"/>
            <a:ext cx="11404000" cy="49368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800"/>
              </a:spcBef>
              <a:spcAft>
                <a:spcPts val="0"/>
              </a:spcAft>
              <a:buClr>
                <a:schemeClr val="lt1"/>
              </a:buClr>
              <a:buSzPts val="1600"/>
              <a:buFont typeface="Open Sans"/>
              <a:buChar char="•"/>
              <a:defRPr sz="2133">
                <a:solidFill>
                  <a:schemeClr val="lt1"/>
                </a:solidFill>
                <a:latin typeface="Open Sans"/>
                <a:ea typeface="Open Sans"/>
                <a:cs typeface="Open Sans"/>
                <a:sym typeface="Open Sans"/>
              </a:defRPr>
            </a:lvl1pPr>
            <a:lvl2pPr marL="1219170" marR="0" lvl="1" indent="-423323" algn="l" rtl="0">
              <a:lnSpc>
                <a:spcPct val="100000"/>
              </a:lnSpc>
              <a:spcBef>
                <a:spcPts val="800"/>
              </a:spcBef>
              <a:spcAft>
                <a:spcPts val="0"/>
              </a:spcAft>
              <a:buClr>
                <a:schemeClr val="lt1"/>
              </a:buClr>
              <a:buSzPts val="1400"/>
              <a:buFont typeface="Open Sans"/>
              <a:buChar char="–"/>
              <a:defRPr sz="1867">
                <a:solidFill>
                  <a:schemeClr val="lt1"/>
                </a:solidFill>
                <a:latin typeface="Open Sans"/>
                <a:ea typeface="Open Sans"/>
                <a:cs typeface="Open Sans"/>
                <a:sym typeface="Open Sans"/>
              </a:defRPr>
            </a:lvl2pPr>
            <a:lvl3pPr marL="1828754" marR="0" lvl="2" indent="-406390" algn="l" rtl="0">
              <a:lnSpc>
                <a:spcPct val="100000"/>
              </a:lnSpc>
              <a:spcBef>
                <a:spcPts val="800"/>
              </a:spcBef>
              <a:spcAft>
                <a:spcPts val="0"/>
              </a:spcAft>
              <a:buClr>
                <a:schemeClr val="lt1"/>
              </a:buClr>
              <a:buSzPts val="1200"/>
              <a:buFont typeface="Open Sans"/>
              <a:buChar char="•"/>
              <a:defRPr sz="1600">
                <a:solidFill>
                  <a:schemeClr val="lt1"/>
                </a:solidFill>
                <a:latin typeface="Open Sans"/>
                <a:ea typeface="Open Sans"/>
                <a:cs typeface="Open Sans"/>
                <a:sym typeface="Open Sans"/>
              </a:defRPr>
            </a:lvl3pPr>
            <a:lvl4pPr marL="2438339" marR="0" lvl="3" indent="-406390" algn="l" rtl="0">
              <a:lnSpc>
                <a:spcPct val="100000"/>
              </a:lnSpc>
              <a:spcBef>
                <a:spcPts val="800"/>
              </a:spcBef>
              <a:spcAft>
                <a:spcPts val="0"/>
              </a:spcAft>
              <a:buClr>
                <a:schemeClr val="lt1"/>
              </a:buClr>
              <a:buSzPts val="1200"/>
              <a:buFont typeface="Open Sans"/>
              <a:buChar char="–"/>
              <a:defRPr sz="1600">
                <a:solidFill>
                  <a:schemeClr val="lt1"/>
                </a:solidFill>
                <a:latin typeface="Open Sans"/>
                <a:ea typeface="Open Sans"/>
                <a:cs typeface="Open Sans"/>
                <a:sym typeface="Open Sans"/>
              </a:defRPr>
            </a:lvl4pPr>
            <a:lvl5pPr marL="3047924" marR="0" lvl="4" indent="-389457" algn="l" rtl="0">
              <a:lnSpc>
                <a:spcPct val="100000"/>
              </a:lnSpc>
              <a:spcBef>
                <a:spcPts val="800"/>
              </a:spcBef>
              <a:spcAft>
                <a:spcPts val="0"/>
              </a:spcAft>
              <a:buClr>
                <a:schemeClr val="lt1"/>
              </a:buClr>
              <a:buSzPts val="1000"/>
              <a:buFont typeface="Open Sans"/>
              <a:buChar char="»"/>
              <a:defRPr sz="1333">
                <a:solidFill>
                  <a:schemeClr val="lt1"/>
                </a:solidFill>
                <a:latin typeface="Open Sans"/>
                <a:ea typeface="Open Sans"/>
                <a:cs typeface="Open Sans"/>
                <a:sym typeface="Open Sans"/>
              </a:defRPr>
            </a:lvl5pPr>
            <a:lvl6pPr marL="3657509" marR="0" lvl="5" indent="-389457" algn="l" rtl="0">
              <a:spcBef>
                <a:spcPts val="533"/>
              </a:spcBef>
              <a:spcAft>
                <a:spcPts val="0"/>
              </a:spcAft>
              <a:buClr>
                <a:schemeClr val="lt1"/>
              </a:buClr>
              <a:buSzPts val="1000"/>
              <a:buFont typeface="Open Sans"/>
              <a:buChar char="•"/>
              <a:defRPr sz="1333">
                <a:solidFill>
                  <a:schemeClr val="lt1"/>
                </a:solidFill>
                <a:latin typeface="Open Sans"/>
                <a:ea typeface="Open Sans"/>
                <a:cs typeface="Open Sans"/>
                <a:sym typeface="Open Sans"/>
              </a:defRPr>
            </a:lvl6pPr>
            <a:lvl7pPr marL="4267093" marR="0" lvl="6" indent="-389457" algn="l" rtl="0">
              <a:spcBef>
                <a:spcPts val="533"/>
              </a:spcBef>
              <a:spcAft>
                <a:spcPts val="0"/>
              </a:spcAft>
              <a:buClr>
                <a:schemeClr val="lt1"/>
              </a:buClr>
              <a:buSzPts val="1000"/>
              <a:buFont typeface="Open Sans"/>
              <a:buChar char="•"/>
              <a:defRPr sz="1333">
                <a:solidFill>
                  <a:schemeClr val="lt1"/>
                </a:solidFill>
                <a:latin typeface="Open Sans"/>
                <a:ea typeface="Open Sans"/>
                <a:cs typeface="Open Sans"/>
                <a:sym typeface="Open Sans"/>
              </a:defRPr>
            </a:lvl7pPr>
            <a:lvl8pPr marL="4876678" marR="0" lvl="7" indent="-389457" algn="l" rtl="0">
              <a:spcBef>
                <a:spcPts val="533"/>
              </a:spcBef>
              <a:spcAft>
                <a:spcPts val="0"/>
              </a:spcAft>
              <a:buClr>
                <a:schemeClr val="lt1"/>
              </a:buClr>
              <a:buSzPts val="1000"/>
              <a:buFont typeface="Open Sans"/>
              <a:buChar char="•"/>
              <a:defRPr sz="1333">
                <a:solidFill>
                  <a:schemeClr val="lt1"/>
                </a:solidFill>
                <a:latin typeface="Open Sans"/>
                <a:ea typeface="Open Sans"/>
                <a:cs typeface="Open Sans"/>
                <a:sym typeface="Open Sans"/>
              </a:defRPr>
            </a:lvl8pPr>
            <a:lvl9pPr marL="5486263" marR="0" lvl="8" indent="-389457" algn="l" rtl="0">
              <a:spcBef>
                <a:spcPts val="533"/>
              </a:spcBef>
              <a:spcAft>
                <a:spcPts val="0"/>
              </a:spcAft>
              <a:buClr>
                <a:schemeClr val="lt1"/>
              </a:buClr>
              <a:buSzPts val="1000"/>
              <a:buFont typeface="Open Sans"/>
              <a:buChar char="•"/>
              <a:defRPr sz="1333">
                <a:solidFill>
                  <a:schemeClr val="lt1"/>
                </a:solidFill>
                <a:latin typeface="Open Sans"/>
                <a:ea typeface="Open Sans"/>
                <a:cs typeface="Open Sans"/>
                <a:sym typeface="Open Sans"/>
              </a:defRPr>
            </a:lvl9pPr>
          </a:lstStyle>
          <a:p>
            <a:endParaRPr/>
          </a:p>
        </p:txBody>
      </p:sp>
      <p:sp>
        <p:nvSpPr>
          <p:cNvPr id="152" name="Google Shape;152;p20"/>
          <p:cNvSpPr txBox="1">
            <a:spLocks noGrp="1"/>
          </p:cNvSpPr>
          <p:nvPr>
            <p:ph type="body" idx="2"/>
          </p:nvPr>
        </p:nvSpPr>
        <p:spPr>
          <a:xfrm>
            <a:off x="3803233" y="6213967"/>
            <a:ext cx="7882400" cy="666000"/>
          </a:xfrm>
          <a:prstGeom prst="rect">
            <a:avLst/>
          </a:prstGeom>
        </p:spPr>
        <p:txBody>
          <a:bodyPr spcFirstLastPara="1" wrap="square" lIns="91425" tIns="91425" rIns="91425" bIns="91425" anchor="ctr" anchorCtr="0"/>
          <a:lstStyle>
            <a:lvl1pPr marL="609585" lvl="0" indent="-372524" algn="r" rtl="0">
              <a:spcBef>
                <a:spcPts val="800"/>
              </a:spcBef>
              <a:spcAft>
                <a:spcPts val="0"/>
              </a:spcAft>
              <a:buClr>
                <a:schemeClr val="lt1"/>
              </a:buClr>
              <a:buSzPts val="800"/>
              <a:buChar char="•"/>
              <a:defRPr sz="1067">
                <a:solidFill>
                  <a:schemeClr val="lt1"/>
                </a:solidFill>
              </a:defRPr>
            </a:lvl1pPr>
            <a:lvl2pPr marL="1219170" lvl="1" indent="-372524" algn="r" rtl="0">
              <a:spcBef>
                <a:spcPts val="800"/>
              </a:spcBef>
              <a:spcAft>
                <a:spcPts val="0"/>
              </a:spcAft>
              <a:buClr>
                <a:schemeClr val="lt1"/>
              </a:buClr>
              <a:buSzPts val="800"/>
              <a:buChar char="–"/>
              <a:defRPr sz="1067">
                <a:solidFill>
                  <a:schemeClr val="lt1"/>
                </a:solidFill>
              </a:defRPr>
            </a:lvl2pPr>
            <a:lvl3pPr marL="1828754" lvl="2" indent="-372524" algn="r" rtl="0">
              <a:spcBef>
                <a:spcPts val="800"/>
              </a:spcBef>
              <a:spcAft>
                <a:spcPts val="0"/>
              </a:spcAft>
              <a:buClr>
                <a:schemeClr val="lt1"/>
              </a:buClr>
              <a:buSzPts val="800"/>
              <a:buChar char="•"/>
              <a:defRPr sz="1067">
                <a:solidFill>
                  <a:schemeClr val="lt1"/>
                </a:solidFill>
              </a:defRPr>
            </a:lvl3pPr>
            <a:lvl4pPr marL="2438339" lvl="3" indent="-372524" algn="r" rtl="0">
              <a:spcBef>
                <a:spcPts val="800"/>
              </a:spcBef>
              <a:spcAft>
                <a:spcPts val="0"/>
              </a:spcAft>
              <a:buClr>
                <a:schemeClr val="lt1"/>
              </a:buClr>
              <a:buSzPts val="800"/>
              <a:buChar char="–"/>
              <a:defRPr sz="1067">
                <a:solidFill>
                  <a:schemeClr val="lt1"/>
                </a:solidFill>
              </a:defRPr>
            </a:lvl4pPr>
            <a:lvl5pPr marL="3047924" lvl="4" indent="-372524" algn="r" rtl="0">
              <a:spcBef>
                <a:spcPts val="800"/>
              </a:spcBef>
              <a:spcAft>
                <a:spcPts val="0"/>
              </a:spcAft>
              <a:buClr>
                <a:schemeClr val="lt1"/>
              </a:buClr>
              <a:buSzPts val="800"/>
              <a:buChar char="»"/>
              <a:defRPr sz="1067">
                <a:solidFill>
                  <a:schemeClr val="lt1"/>
                </a:solidFill>
              </a:defRPr>
            </a:lvl5pPr>
            <a:lvl6pPr marL="3657509" lvl="5" indent="-372524" algn="r" rtl="0">
              <a:spcBef>
                <a:spcPts val="533"/>
              </a:spcBef>
              <a:spcAft>
                <a:spcPts val="0"/>
              </a:spcAft>
              <a:buClr>
                <a:schemeClr val="lt1"/>
              </a:buClr>
              <a:buSzPts val="800"/>
              <a:buChar char="•"/>
              <a:defRPr sz="1067">
                <a:solidFill>
                  <a:schemeClr val="lt1"/>
                </a:solidFill>
              </a:defRPr>
            </a:lvl6pPr>
            <a:lvl7pPr marL="4267093" lvl="6" indent="-372524" algn="r" rtl="0">
              <a:spcBef>
                <a:spcPts val="533"/>
              </a:spcBef>
              <a:spcAft>
                <a:spcPts val="0"/>
              </a:spcAft>
              <a:buClr>
                <a:schemeClr val="lt1"/>
              </a:buClr>
              <a:buSzPts val="800"/>
              <a:buChar char="•"/>
              <a:defRPr sz="1067">
                <a:solidFill>
                  <a:schemeClr val="lt1"/>
                </a:solidFill>
              </a:defRPr>
            </a:lvl7pPr>
            <a:lvl8pPr marL="4876678" lvl="7" indent="-372524" algn="r" rtl="0">
              <a:spcBef>
                <a:spcPts val="533"/>
              </a:spcBef>
              <a:spcAft>
                <a:spcPts val="0"/>
              </a:spcAft>
              <a:buClr>
                <a:schemeClr val="lt1"/>
              </a:buClr>
              <a:buSzPts val="800"/>
              <a:buChar char="•"/>
              <a:defRPr sz="1067">
                <a:solidFill>
                  <a:schemeClr val="lt1"/>
                </a:solidFill>
              </a:defRPr>
            </a:lvl8pPr>
            <a:lvl9pPr marL="5486263" lvl="8" indent="-372524" algn="r" rtl="0">
              <a:spcBef>
                <a:spcPts val="533"/>
              </a:spcBef>
              <a:spcAft>
                <a:spcPts val="0"/>
              </a:spcAft>
              <a:buClr>
                <a:schemeClr val="lt1"/>
              </a:buClr>
              <a:buSzPts val="800"/>
              <a:buChar char="•"/>
              <a:defRPr sz="1067">
                <a:solidFill>
                  <a:schemeClr val="lt1"/>
                </a:solidFill>
              </a:defRPr>
            </a:lvl9pPr>
          </a:lstStyle>
          <a:p>
            <a:endParaRPr/>
          </a:p>
        </p:txBody>
      </p:sp>
    </p:spTree>
    <p:extLst>
      <p:ext uri="{BB962C8B-B14F-4D97-AF65-F5344CB8AC3E}">
        <p14:creationId xmlns:p14="http://schemas.microsoft.com/office/powerpoint/2010/main" val="25754362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488907" y="3619067"/>
            <a:ext cx="5220400" cy="8656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a:spcBef>
                <a:spcPts val="0"/>
              </a:spcBef>
              <a:spcAft>
                <a:spcPts val="0"/>
              </a:spcAft>
              <a:buNone/>
              <a:defRPr sz="2400"/>
            </a:lvl9pPr>
          </a:lstStyle>
          <a:p>
            <a:endParaRPr/>
          </a:p>
        </p:txBody>
      </p:sp>
      <p:cxnSp>
        <p:nvCxnSpPr>
          <p:cNvPr id="155" name="Google Shape;155;p21"/>
          <p:cNvCxnSpPr/>
          <p:nvPr/>
        </p:nvCxnSpPr>
        <p:spPr>
          <a:xfrm>
            <a:off x="0" y="5727028"/>
            <a:ext cx="12192000" cy="0"/>
          </a:xfrm>
          <a:prstGeom prst="straightConnector1">
            <a:avLst/>
          </a:prstGeom>
          <a:noFill/>
          <a:ln w="9525" cap="flat" cmpd="sng">
            <a:solidFill>
              <a:srgbClr val="D6D6D6"/>
            </a:solidFill>
            <a:prstDash val="solid"/>
            <a:round/>
            <a:headEnd type="none" w="sm" len="sm"/>
            <a:tailEnd type="none" w="sm" len="sm"/>
          </a:ln>
        </p:spPr>
      </p:cxnSp>
      <p:sp>
        <p:nvSpPr>
          <p:cNvPr id="156" name="Google Shape;156;p21"/>
          <p:cNvSpPr/>
          <p:nvPr/>
        </p:nvSpPr>
        <p:spPr>
          <a:xfrm>
            <a:off x="10313697" y="5693780"/>
            <a:ext cx="275200" cy="36400"/>
          </a:xfrm>
          <a:prstGeom prst="rect">
            <a:avLst/>
          </a:prstGeom>
          <a:solidFill>
            <a:srgbClr val="3369E8"/>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57" name="Google Shape;157;p21"/>
          <p:cNvSpPr/>
          <p:nvPr/>
        </p:nvSpPr>
        <p:spPr>
          <a:xfrm>
            <a:off x="11135079" y="5693780"/>
            <a:ext cx="273600" cy="36400"/>
          </a:xfrm>
          <a:prstGeom prst="rect">
            <a:avLst/>
          </a:prstGeom>
          <a:solidFill>
            <a:srgbClr val="D50F25"/>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58" name="Google Shape;158;p21"/>
          <p:cNvSpPr/>
          <p:nvPr/>
        </p:nvSpPr>
        <p:spPr>
          <a:xfrm>
            <a:off x="11408455" y="5693780"/>
            <a:ext cx="275200" cy="36400"/>
          </a:xfrm>
          <a:prstGeom prst="rect">
            <a:avLst/>
          </a:prstGeom>
          <a:solidFill>
            <a:srgbClr val="C9CDCD"/>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59" name="Google Shape;159;p21"/>
          <p:cNvSpPr/>
          <p:nvPr/>
        </p:nvSpPr>
        <p:spPr>
          <a:xfrm>
            <a:off x="10588528" y="5693780"/>
            <a:ext cx="275200" cy="36400"/>
          </a:xfrm>
          <a:prstGeom prst="rect">
            <a:avLst/>
          </a:prstGeom>
          <a:solidFill>
            <a:srgbClr val="EEB21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60" name="Google Shape;160;p21"/>
          <p:cNvSpPr/>
          <p:nvPr/>
        </p:nvSpPr>
        <p:spPr>
          <a:xfrm>
            <a:off x="10863359" y="5693780"/>
            <a:ext cx="273200" cy="36400"/>
          </a:xfrm>
          <a:prstGeom prst="rect">
            <a:avLst/>
          </a:prstGeom>
          <a:solidFill>
            <a:srgbClr val="009925"/>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pic>
        <p:nvPicPr>
          <p:cNvPr id="161" name="Google Shape;161;p21"/>
          <p:cNvPicPr preferRelativeResize="0"/>
          <p:nvPr/>
        </p:nvPicPr>
        <p:blipFill>
          <a:blip r:embed="rId2">
            <a:alphaModFix/>
          </a:blip>
          <a:stretch>
            <a:fillRect/>
          </a:stretch>
        </p:blipFill>
        <p:spPr>
          <a:xfrm>
            <a:off x="348967" y="1590097"/>
            <a:ext cx="4669699" cy="986333"/>
          </a:xfrm>
          <a:prstGeom prst="rect">
            <a:avLst/>
          </a:prstGeom>
          <a:noFill/>
          <a:ln>
            <a:noFill/>
          </a:ln>
        </p:spPr>
      </p:pic>
    </p:spTree>
    <p:extLst>
      <p:ext uri="{BB962C8B-B14F-4D97-AF65-F5344CB8AC3E}">
        <p14:creationId xmlns:p14="http://schemas.microsoft.com/office/powerpoint/2010/main" val="1779208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62"/>
        <p:cNvGrpSpPr/>
        <p:nvPr/>
      </p:nvGrpSpPr>
      <p:grpSpPr>
        <a:xfrm>
          <a:off x="0" y="0"/>
          <a:ext cx="0" cy="0"/>
          <a:chOff x="0" y="0"/>
          <a:chExt cx="0" cy="0"/>
        </a:xfrm>
      </p:grpSpPr>
    </p:spTree>
    <p:extLst>
      <p:ext uri="{BB962C8B-B14F-4D97-AF65-F5344CB8AC3E}">
        <p14:creationId xmlns:p14="http://schemas.microsoft.com/office/powerpoint/2010/main" val="14260015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1" type="blank">
  <p:cSld name="Blank 1">
    <p:spTree>
      <p:nvGrpSpPr>
        <p:cNvPr id="1" name="Shape 163"/>
        <p:cNvGrpSpPr/>
        <p:nvPr/>
      </p:nvGrpSpPr>
      <p:grpSpPr>
        <a:xfrm>
          <a:off x="0" y="0"/>
          <a:ext cx="0" cy="0"/>
          <a:chOff x="0" y="0"/>
          <a:chExt cx="0" cy="0"/>
        </a:xfrm>
      </p:grpSpPr>
    </p:spTree>
    <p:extLst>
      <p:ext uri="{BB962C8B-B14F-4D97-AF65-F5344CB8AC3E}">
        <p14:creationId xmlns:p14="http://schemas.microsoft.com/office/powerpoint/2010/main" val="11381943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2" type="title">
  <p:cSld name="Title Slide 2">
    <p:spTree>
      <p:nvGrpSpPr>
        <p:cNvPr id="1" name="Shape 164"/>
        <p:cNvGrpSpPr/>
        <p:nvPr/>
      </p:nvGrpSpPr>
      <p:grpSpPr>
        <a:xfrm>
          <a:off x="0" y="0"/>
          <a:ext cx="0" cy="0"/>
          <a:chOff x="0" y="0"/>
          <a:chExt cx="0" cy="0"/>
        </a:xfrm>
      </p:grpSpPr>
      <p:sp>
        <p:nvSpPr>
          <p:cNvPr id="165" name="Google Shape;165;p24"/>
          <p:cNvSpPr/>
          <p:nvPr/>
        </p:nvSpPr>
        <p:spPr>
          <a:xfrm>
            <a:off x="100" y="6181867"/>
            <a:ext cx="12192000" cy="676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6" name="Google Shape;166;p24"/>
          <p:cNvGrpSpPr/>
          <p:nvPr/>
        </p:nvGrpSpPr>
        <p:grpSpPr>
          <a:xfrm>
            <a:off x="34" y="6780400"/>
            <a:ext cx="12191916" cy="77603"/>
            <a:chOff x="25" y="5085300"/>
            <a:chExt cx="9143937" cy="58202"/>
          </a:xfrm>
        </p:grpSpPr>
        <p:sp>
          <p:nvSpPr>
            <p:cNvPr id="167" name="Google Shape;167;p24"/>
            <p:cNvSpPr/>
            <p:nvPr/>
          </p:nvSpPr>
          <p:spPr>
            <a:xfrm>
              <a:off x="25" y="5085301"/>
              <a:ext cx="1396200" cy="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24"/>
            <p:cNvSpPr/>
            <p:nvPr/>
          </p:nvSpPr>
          <p:spPr>
            <a:xfrm>
              <a:off x="1392867" y="5085301"/>
              <a:ext cx="1719300" cy="5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24"/>
            <p:cNvSpPr/>
            <p:nvPr/>
          </p:nvSpPr>
          <p:spPr>
            <a:xfrm>
              <a:off x="3112175" y="5085302"/>
              <a:ext cx="2412000" cy="5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24"/>
            <p:cNvSpPr/>
            <p:nvPr/>
          </p:nvSpPr>
          <p:spPr>
            <a:xfrm>
              <a:off x="5523863" y="5085300"/>
              <a:ext cx="3620100" cy="5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24"/>
          <p:cNvGrpSpPr/>
          <p:nvPr/>
        </p:nvGrpSpPr>
        <p:grpSpPr>
          <a:xfrm>
            <a:off x="890637" y="619664"/>
            <a:ext cx="1303300" cy="424657"/>
            <a:chOff x="0" y="0"/>
            <a:chExt cx="2077525" cy="676925"/>
          </a:xfrm>
        </p:grpSpPr>
        <p:sp>
          <p:nvSpPr>
            <p:cNvPr id="172" name="Google Shape;172;p2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173" name="Google Shape;173;p2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174" name="Google Shape;174;p2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175" name="Google Shape;175;p2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176" name="Google Shape;176;p2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34A853"/>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177" name="Google Shape;177;p2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grpSp>
      <p:sp>
        <p:nvSpPr>
          <p:cNvPr id="178" name="Google Shape;178;p24"/>
          <p:cNvSpPr txBox="1"/>
          <p:nvPr/>
        </p:nvSpPr>
        <p:spPr>
          <a:xfrm>
            <a:off x="732100" y="6266564"/>
            <a:ext cx="4748000" cy="524800"/>
          </a:xfrm>
          <a:prstGeom prst="rect">
            <a:avLst/>
          </a:prstGeom>
          <a:noFill/>
          <a:ln>
            <a:noFill/>
          </a:ln>
        </p:spPr>
        <p:txBody>
          <a:bodyPr spcFirstLastPara="1" wrap="square" lIns="121900" tIns="121900" rIns="121900" bIns="121900" anchor="ctr" anchorCtr="0">
            <a:noAutofit/>
          </a:bodyPr>
          <a:lstStyle/>
          <a:p>
            <a:pPr marL="0" lvl="0" indent="0" algn="l" rtl="0">
              <a:lnSpc>
                <a:spcPct val="95000"/>
              </a:lnSpc>
              <a:spcBef>
                <a:spcPts val="0"/>
              </a:spcBef>
              <a:spcAft>
                <a:spcPts val="0"/>
              </a:spcAft>
              <a:buNone/>
            </a:pPr>
            <a:r>
              <a:rPr lang="en" sz="1333">
                <a:solidFill>
                  <a:schemeClr val="lt2"/>
                </a:solidFill>
                <a:latin typeface="Roboto"/>
                <a:ea typeface="Roboto"/>
                <a:cs typeface="Roboto"/>
                <a:sym typeface="Roboto"/>
              </a:rPr>
              <a:t>Confidential &amp; Proprietary</a:t>
            </a:r>
            <a:endParaRPr sz="1333">
              <a:solidFill>
                <a:schemeClr val="lt2"/>
              </a:solidFill>
              <a:latin typeface="Roboto"/>
              <a:ea typeface="Roboto"/>
              <a:cs typeface="Roboto"/>
              <a:sym typeface="Roboto"/>
            </a:endParaRPr>
          </a:p>
        </p:txBody>
      </p:sp>
      <p:sp>
        <p:nvSpPr>
          <p:cNvPr id="179" name="Google Shape;179;p24"/>
          <p:cNvSpPr txBox="1">
            <a:spLocks noGrp="1"/>
          </p:cNvSpPr>
          <p:nvPr>
            <p:ph type="ctrTitle"/>
          </p:nvPr>
        </p:nvSpPr>
        <p:spPr>
          <a:xfrm>
            <a:off x="732100" y="1507433"/>
            <a:ext cx="10722000" cy="1932000"/>
          </a:xfrm>
          <a:prstGeom prst="rect">
            <a:avLst/>
          </a:prstGeom>
        </p:spPr>
        <p:txBody>
          <a:bodyPr spcFirstLastPara="1" wrap="square" lIns="91425" tIns="91425" rIns="91425" bIns="91425" anchor="b" anchorCtr="0"/>
          <a:lstStyle>
            <a:lvl1pPr lvl="0" rtl="0">
              <a:spcBef>
                <a:spcPts val="0"/>
              </a:spcBef>
              <a:spcAft>
                <a:spcPts val="0"/>
              </a:spcAft>
              <a:buSzPts val="4200"/>
              <a:buChar char="●"/>
              <a:defRPr sz="5600"/>
            </a:lvl1pPr>
            <a:lvl2pPr lvl="1" rtl="0">
              <a:spcBef>
                <a:spcPts val="0"/>
              </a:spcBef>
              <a:spcAft>
                <a:spcPts val="0"/>
              </a:spcAft>
              <a:buSzPts val="4200"/>
              <a:buChar char="○"/>
              <a:defRPr sz="5600"/>
            </a:lvl2pPr>
            <a:lvl3pPr lvl="2" rtl="0">
              <a:spcBef>
                <a:spcPts val="0"/>
              </a:spcBef>
              <a:spcAft>
                <a:spcPts val="0"/>
              </a:spcAft>
              <a:buSzPts val="4200"/>
              <a:buChar char="■"/>
              <a:defRPr sz="5600"/>
            </a:lvl3pPr>
            <a:lvl4pPr lvl="3" rtl="0">
              <a:spcBef>
                <a:spcPts val="0"/>
              </a:spcBef>
              <a:spcAft>
                <a:spcPts val="0"/>
              </a:spcAft>
              <a:buSzPts val="4200"/>
              <a:buChar char="●"/>
              <a:defRPr sz="5600"/>
            </a:lvl4pPr>
            <a:lvl5pPr lvl="4" rtl="0">
              <a:spcBef>
                <a:spcPts val="0"/>
              </a:spcBef>
              <a:spcAft>
                <a:spcPts val="0"/>
              </a:spcAft>
              <a:buSzPts val="4200"/>
              <a:buChar char="○"/>
              <a:defRPr sz="5600"/>
            </a:lvl5pPr>
            <a:lvl6pPr lvl="5" rtl="0">
              <a:spcBef>
                <a:spcPts val="0"/>
              </a:spcBef>
              <a:spcAft>
                <a:spcPts val="0"/>
              </a:spcAft>
              <a:buSzPts val="4200"/>
              <a:buChar char="■"/>
              <a:defRPr sz="5600"/>
            </a:lvl6pPr>
            <a:lvl7pPr lvl="6" rtl="0">
              <a:spcBef>
                <a:spcPts val="0"/>
              </a:spcBef>
              <a:spcAft>
                <a:spcPts val="0"/>
              </a:spcAft>
              <a:buSzPts val="4200"/>
              <a:buChar char="●"/>
              <a:defRPr sz="5600"/>
            </a:lvl7pPr>
            <a:lvl8pPr lvl="7" rtl="0">
              <a:spcBef>
                <a:spcPts val="0"/>
              </a:spcBef>
              <a:spcAft>
                <a:spcPts val="0"/>
              </a:spcAft>
              <a:buSzPts val="4200"/>
              <a:buChar char="○"/>
              <a:defRPr sz="5600"/>
            </a:lvl8pPr>
            <a:lvl9pPr lvl="8" rtl="0">
              <a:spcBef>
                <a:spcPts val="0"/>
              </a:spcBef>
              <a:spcAft>
                <a:spcPts val="0"/>
              </a:spcAft>
              <a:buSzPts val="4200"/>
              <a:buChar char="■"/>
              <a:defRPr sz="5600"/>
            </a:lvl9pPr>
          </a:lstStyle>
          <a:p>
            <a:endParaRPr/>
          </a:p>
        </p:txBody>
      </p:sp>
      <p:sp>
        <p:nvSpPr>
          <p:cNvPr id="180" name="Google Shape;180;p24"/>
          <p:cNvSpPr txBox="1">
            <a:spLocks noGrp="1"/>
          </p:cNvSpPr>
          <p:nvPr>
            <p:ph type="subTitle" idx="1"/>
          </p:nvPr>
        </p:nvSpPr>
        <p:spPr>
          <a:xfrm>
            <a:off x="738669" y="3555936"/>
            <a:ext cx="10722000" cy="1046400"/>
          </a:xfrm>
          <a:prstGeom prst="rect">
            <a:avLst/>
          </a:prstGeom>
        </p:spPr>
        <p:txBody>
          <a:bodyPr spcFirstLastPara="1" wrap="square" lIns="91425" tIns="91425" rIns="91425" bIns="91425" anchor="t" anchorCtr="0"/>
          <a:lstStyle>
            <a:lvl1pPr lvl="0" rtl="0">
              <a:lnSpc>
                <a:spcPct val="100000"/>
              </a:lnSpc>
              <a:spcBef>
                <a:spcPts val="800"/>
              </a:spcBef>
              <a:spcAft>
                <a:spcPts val="0"/>
              </a:spcAft>
              <a:buSzPts val="2100"/>
              <a:buNone/>
              <a:defRPr sz="2800"/>
            </a:lvl1pPr>
            <a:lvl2pPr lvl="1" rtl="0">
              <a:lnSpc>
                <a:spcPct val="100000"/>
              </a:lnSpc>
              <a:spcBef>
                <a:spcPts val="800"/>
              </a:spcBef>
              <a:spcAft>
                <a:spcPts val="0"/>
              </a:spcAft>
              <a:buSzPts val="2100"/>
              <a:buNone/>
              <a:defRPr sz="2800"/>
            </a:lvl2pPr>
            <a:lvl3pPr lvl="2" rtl="0">
              <a:lnSpc>
                <a:spcPct val="100000"/>
              </a:lnSpc>
              <a:spcBef>
                <a:spcPts val="800"/>
              </a:spcBef>
              <a:spcAft>
                <a:spcPts val="0"/>
              </a:spcAft>
              <a:buSzPts val="2100"/>
              <a:buNone/>
              <a:defRPr sz="2800"/>
            </a:lvl3pPr>
            <a:lvl4pPr lvl="3" rtl="0">
              <a:lnSpc>
                <a:spcPct val="100000"/>
              </a:lnSpc>
              <a:spcBef>
                <a:spcPts val="800"/>
              </a:spcBef>
              <a:spcAft>
                <a:spcPts val="0"/>
              </a:spcAft>
              <a:buSzPts val="2100"/>
              <a:buNone/>
              <a:defRPr sz="2800"/>
            </a:lvl4pPr>
            <a:lvl5pPr lvl="4" rtl="0">
              <a:lnSpc>
                <a:spcPct val="100000"/>
              </a:lnSpc>
              <a:spcBef>
                <a:spcPts val="800"/>
              </a:spcBef>
              <a:spcAft>
                <a:spcPts val="0"/>
              </a:spcAft>
              <a:buSzPts val="2100"/>
              <a:buNone/>
              <a:defRPr sz="2800"/>
            </a:lvl5pPr>
            <a:lvl6pPr lvl="5" rtl="0">
              <a:lnSpc>
                <a:spcPct val="100000"/>
              </a:lnSpc>
              <a:spcBef>
                <a:spcPts val="800"/>
              </a:spcBef>
              <a:spcAft>
                <a:spcPts val="0"/>
              </a:spcAft>
              <a:buSzPts val="2100"/>
              <a:buNone/>
              <a:defRPr sz="2800"/>
            </a:lvl6pPr>
            <a:lvl7pPr lvl="6" rtl="0">
              <a:lnSpc>
                <a:spcPct val="100000"/>
              </a:lnSpc>
              <a:spcBef>
                <a:spcPts val="800"/>
              </a:spcBef>
              <a:spcAft>
                <a:spcPts val="0"/>
              </a:spcAft>
              <a:buSzPts val="2100"/>
              <a:buNone/>
              <a:defRPr sz="2800"/>
            </a:lvl7pPr>
            <a:lvl8pPr lvl="7" rtl="0">
              <a:lnSpc>
                <a:spcPct val="100000"/>
              </a:lnSpc>
              <a:spcBef>
                <a:spcPts val="800"/>
              </a:spcBef>
              <a:spcAft>
                <a:spcPts val="0"/>
              </a:spcAft>
              <a:buSzPts val="2100"/>
              <a:buNone/>
              <a:defRPr sz="2800"/>
            </a:lvl8pPr>
            <a:lvl9pPr lvl="8" rtl="0">
              <a:lnSpc>
                <a:spcPct val="100000"/>
              </a:lnSpc>
              <a:spcBef>
                <a:spcPts val="800"/>
              </a:spcBef>
              <a:spcAft>
                <a:spcPts val="0"/>
              </a:spcAft>
              <a:buSzPts val="2100"/>
              <a:buNone/>
              <a:defRPr sz="2800"/>
            </a:lvl9pPr>
          </a:lstStyle>
          <a:p>
            <a:endParaRPr/>
          </a:p>
        </p:txBody>
      </p:sp>
      <p:sp>
        <p:nvSpPr>
          <p:cNvPr id="181" name="Google Shape;181;p24"/>
          <p:cNvSpPr txBox="1">
            <a:spLocks noGrp="1"/>
          </p:cNvSpPr>
          <p:nvPr>
            <p:ph type="sldNum" idx="12"/>
          </p:nvPr>
        </p:nvSpPr>
        <p:spPr>
          <a:xfrm>
            <a:off x="11364721" y="6260831"/>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178385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_1">
  <p:cSld name="TITLE_1">
    <p:bg>
      <p:bgPr>
        <a:solidFill>
          <a:srgbClr val="FFFFFF"/>
        </a:solidFill>
        <a:effectLst/>
      </p:bgPr>
    </p:bg>
    <p:spTree>
      <p:nvGrpSpPr>
        <p:cNvPr id="1" name="Shape 182"/>
        <p:cNvGrpSpPr/>
        <p:nvPr/>
      </p:nvGrpSpPr>
      <p:grpSpPr>
        <a:xfrm>
          <a:off x="0" y="0"/>
          <a:ext cx="0" cy="0"/>
          <a:chOff x="0" y="0"/>
          <a:chExt cx="0" cy="0"/>
        </a:xfrm>
      </p:grpSpPr>
    </p:spTree>
    <p:extLst>
      <p:ext uri="{BB962C8B-B14F-4D97-AF65-F5344CB8AC3E}">
        <p14:creationId xmlns:p14="http://schemas.microsoft.com/office/powerpoint/2010/main" val="7299330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500136" y="660397"/>
            <a:ext cx="10972800" cy="865600"/>
          </a:xfrm>
          <a:prstGeom prst="rect">
            <a:avLst/>
          </a:prstGeom>
        </p:spPr>
        <p:txBody>
          <a:bodyPr spcFirstLastPara="1" wrap="square" lIns="91425" tIns="91425" rIns="91425" bIns="91425" anchor="t" anchorCtr="0"/>
          <a:lstStyle>
            <a:lvl1pPr lvl="0" rtl="0">
              <a:spcBef>
                <a:spcPts val="0"/>
              </a:spcBef>
              <a:spcAft>
                <a:spcPts val="0"/>
              </a:spcAft>
              <a:buSzPts val="22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 name="Google Shape;185;p26"/>
          <p:cNvSpPr txBox="1">
            <a:spLocks noGrp="1"/>
          </p:cNvSpPr>
          <p:nvPr>
            <p:ph type="body" idx="1"/>
          </p:nvPr>
        </p:nvSpPr>
        <p:spPr>
          <a:xfrm>
            <a:off x="500135" y="1671577"/>
            <a:ext cx="10972800" cy="4571600"/>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a:lvl1pPr>
            <a:lvl2pPr marL="1219170" lvl="1" indent="-423323" rtl="0">
              <a:spcBef>
                <a:spcPts val="800"/>
              </a:spcBef>
              <a:spcAft>
                <a:spcPts val="0"/>
              </a:spcAft>
              <a:buSzPts val="1400"/>
              <a:buChar char="–"/>
              <a:defRPr/>
            </a:lvl2pPr>
            <a:lvl3pPr marL="1828754" lvl="2" indent="-406390" rtl="0">
              <a:spcBef>
                <a:spcPts val="800"/>
              </a:spcBef>
              <a:spcAft>
                <a:spcPts val="0"/>
              </a:spcAft>
              <a:buSzPts val="1200"/>
              <a:buChar char="•"/>
              <a:defRPr/>
            </a:lvl3pPr>
            <a:lvl4pPr marL="2438339" lvl="3" indent="-406390" rtl="0">
              <a:spcBef>
                <a:spcPts val="800"/>
              </a:spcBef>
              <a:spcAft>
                <a:spcPts val="0"/>
              </a:spcAft>
              <a:buSzPts val="1200"/>
              <a:buChar char="–"/>
              <a:defRPr/>
            </a:lvl4pPr>
            <a:lvl5pPr marL="3047924" lvl="4" indent="-389457" rtl="0">
              <a:spcBef>
                <a:spcPts val="800"/>
              </a:spcBef>
              <a:spcAft>
                <a:spcPts val="0"/>
              </a:spcAft>
              <a:buSzPts val="1000"/>
              <a:buChar char="»"/>
              <a:defRPr/>
            </a:lvl5pPr>
            <a:lvl6pPr marL="3657509" lvl="5" indent="-389457" rtl="0">
              <a:spcBef>
                <a:spcPts val="533"/>
              </a:spcBef>
              <a:spcAft>
                <a:spcPts val="0"/>
              </a:spcAft>
              <a:buSzPts val="1000"/>
              <a:buChar char="•"/>
              <a:defRPr/>
            </a:lvl6pPr>
            <a:lvl7pPr marL="4267093" lvl="6" indent="-389457" rtl="0">
              <a:spcBef>
                <a:spcPts val="533"/>
              </a:spcBef>
              <a:spcAft>
                <a:spcPts val="0"/>
              </a:spcAft>
              <a:buSzPts val="1000"/>
              <a:buChar char="•"/>
              <a:defRPr/>
            </a:lvl7pPr>
            <a:lvl8pPr marL="4876678" lvl="7" indent="-389457" rtl="0">
              <a:spcBef>
                <a:spcPts val="533"/>
              </a:spcBef>
              <a:spcAft>
                <a:spcPts val="0"/>
              </a:spcAft>
              <a:buSzPts val="1000"/>
              <a:buChar char="•"/>
              <a:defRPr/>
            </a:lvl8pPr>
            <a:lvl9pPr marL="5486263" lvl="8" indent="-389457" rtl="0">
              <a:spcBef>
                <a:spcPts val="533"/>
              </a:spcBef>
              <a:spcAft>
                <a:spcPts val="0"/>
              </a:spcAft>
              <a:buSzPts val="1000"/>
              <a:buChar char="•"/>
              <a:defRPr/>
            </a:lvl9pPr>
          </a:lstStyle>
          <a:p>
            <a:endParaRPr/>
          </a:p>
        </p:txBody>
      </p:sp>
    </p:spTree>
    <p:extLst>
      <p:ext uri="{BB962C8B-B14F-4D97-AF65-F5344CB8AC3E}">
        <p14:creationId xmlns:p14="http://schemas.microsoft.com/office/powerpoint/2010/main" val="28648649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type="titleOnly">
  <p:cSld name="Title only 1">
    <p:spTree>
      <p:nvGrpSpPr>
        <p:cNvPr id="1" name="Shape 186"/>
        <p:cNvGrpSpPr/>
        <p:nvPr/>
      </p:nvGrpSpPr>
      <p:grpSpPr>
        <a:xfrm>
          <a:off x="0" y="0"/>
          <a:ext cx="0" cy="0"/>
          <a:chOff x="0" y="0"/>
          <a:chExt cx="0" cy="0"/>
        </a:xfrm>
      </p:grpSpPr>
      <p:sp>
        <p:nvSpPr>
          <p:cNvPr id="187" name="Google Shape;187;p27"/>
          <p:cNvSpPr txBox="1">
            <a:spLocks noGrp="1"/>
          </p:cNvSpPr>
          <p:nvPr>
            <p:ph type="title"/>
          </p:nvPr>
        </p:nvSpPr>
        <p:spPr>
          <a:xfrm>
            <a:off x="609600" y="274637"/>
            <a:ext cx="10972800" cy="1143200"/>
          </a:xfrm>
          <a:prstGeom prst="rect">
            <a:avLst/>
          </a:prstGeom>
        </p:spPr>
        <p:txBody>
          <a:bodyPr spcFirstLastPara="1" wrap="square" lIns="91425" tIns="91425" rIns="91425" bIns="91425" anchor="t" anchorCtr="0"/>
          <a:lstStyle>
            <a:lvl1pPr lvl="0" rtl="0">
              <a:spcBef>
                <a:spcPts val="0"/>
              </a:spcBef>
              <a:spcAft>
                <a:spcPts val="0"/>
              </a:spcAft>
              <a:buSzPts val="22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extLst>
      <p:ext uri="{BB962C8B-B14F-4D97-AF65-F5344CB8AC3E}">
        <p14:creationId xmlns:p14="http://schemas.microsoft.com/office/powerpoint/2010/main" val="17742724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Slide 2 1">
  <p:cSld name="Title Slide 2 1">
    <p:bg>
      <p:bgPr>
        <a:solidFill>
          <a:srgbClr val="F2F2F2"/>
        </a:solidFill>
        <a:effectLst/>
      </p:bgPr>
    </p:bg>
    <p:spTree>
      <p:nvGrpSpPr>
        <p:cNvPr id="1" name="Shape 188"/>
        <p:cNvGrpSpPr/>
        <p:nvPr/>
      </p:nvGrpSpPr>
      <p:grpSpPr>
        <a:xfrm>
          <a:off x="0" y="0"/>
          <a:ext cx="0" cy="0"/>
          <a:chOff x="0" y="0"/>
          <a:chExt cx="0" cy="0"/>
        </a:xfrm>
      </p:grpSpPr>
      <p:cxnSp>
        <p:nvCxnSpPr>
          <p:cNvPr id="189" name="Google Shape;189;p28"/>
          <p:cNvCxnSpPr/>
          <p:nvPr/>
        </p:nvCxnSpPr>
        <p:spPr>
          <a:xfrm>
            <a:off x="0" y="6303963"/>
            <a:ext cx="12192000" cy="1600"/>
          </a:xfrm>
          <a:prstGeom prst="straightConnector1">
            <a:avLst/>
          </a:prstGeom>
          <a:noFill/>
          <a:ln w="12700" cap="flat" cmpd="sng">
            <a:solidFill>
              <a:srgbClr val="D4D4D4"/>
            </a:solidFill>
            <a:prstDash val="solid"/>
            <a:round/>
            <a:headEnd type="none" w="sm" len="sm"/>
            <a:tailEnd type="none" w="sm" len="sm"/>
          </a:ln>
        </p:spPr>
      </p:cxnSp>
      <p:cxnSp>
        <p:nvCxnSpPr>
          <p:cNvPr id="190" name="Google Shape;190;p28"/>
          <p:cNvCxnSpPr/>
          <p:nvPr/>
        </p:nvCxnSpPr>
        <p:spPr>
          <a:xfrm>
            <a:off x="3163600" y="2032000"/>
            <a:ext cx="0" cy="3041600"/>
          </a:xfrm>
          <a:prstGeom prst="straightConnector1">
            <a:avLst/>
          </a:prstGeom>
          <a:noFill/>
          <a:ln w="9525" cap="flat" cmpd="sng">
            <a:solidFill>
              <a:srgbClr val="BFBFBF"/>
            </a:solidFill>
            <a:prstDash val="solid"/>
            <a:round/>
            <a:headEnd type="none" w="sm" len="sm"/>
            <a:tailEnd type="none" w="sm" len="sm"/>
          </a:ln>
        </p:spPr>
      </p:cxnSp>
      <p:sp>
        <p:nvSpPr>
          <p:cNvPr id="191" name="Google Shape;191;p28"/>
          <p:cNvSpPr txBox="1">
            <a:spLocks noGrp="1"/>
          </p:cNvSpPr>
          <p:nvPr>
            <p:ph type="ctrTitle"/>
          </p:nvPr>
        </p:nvSpPr>
        <p:spPr>
          <a:xfrm>
            <a:off x="3370157" y="2176115"/>
            <a:ext cx="8222800" cy="1470000"/>
          </a:xfrm>
          <a:prstGeom prst="rect">
            <a:avLst/>
          </a:prstGeom>
        </p:spPr>
        <p:txBody>
          <a:bodyPr spcFirstLastPara="1" wrap="square" lIns="91425" tIns="91425" rIns="91425" bIns="91425" anchor="b" anchorCtr="0"/>
          <a:lstStyle>
            <a:lvl1pPr lvl="0" rtl="0">
              <a:spcBef>
                <a:spcPts val="1067"/>
              </a:spcBef>
              <a:spcAft>
                <a:spcPts val="0"/>
              </a:spcAft>
              <a:buSzPts val="4000"/>
              <a:buChar char="●"/>
              <a:defRPr sz="5333"/>
            </a:lvl1pPr>
            <a:lvl2pPr lvl="1" rtl="0">
              <a:spcBef>
                <a:spcPts val="1067"/>
              </a:spcBef>
              <a:spcAft>
                <a:spcPts val="0"/>
              </a:spcAft>
              <a:buSzPts val="4000"/>
              <a:buChar char="○"/>
              <a:defRPr sz="5333"/>
            </a:lvl2pPr>
            <a:lvl3pPr lvl="2" rtl="0">
              <a:spcBef>
                <a:spcPts val="1067"/>
              </a:spcBef>
              <a:spcAft>
                <a:spcPts val="0"/>
              </a:spcAft>
              <a:buSzPts val="4000"/>
              <a:buChar char="■"/>
              <a:defRPr sz="5333"/>
            </a:lvl3pPr>
            <a:lvl4pPr lvl="3" rtl="0">
              <a:spcBef>
                <a:spcPts val="1067"/>
              </a:spcBef>
              <a:spcAft>
                <a:spcPts val="0"/>
              </a:spcAft>
              <a:buSzPts val="4000"/>
              <a:buChar char="●"/>
              <a:defRPr sz="5333"/>
            </a:lvl4pPr>
            <a:lvl5pPr lvl="4" rtl="0">
              <a:spcBef>
                <a:spcPts val="1067"/>
              </a:spcBef>
              <a:spcAft>
                <a:spcPts val="0"/>
              </a:spcAft>
              <a:buSzPts val="4000"/>
              <a:buChar char="○"/>
              <a:defRPr sz="5333"/>
            </a:lvl5pPr>
            <a:lvl6pPr lvl="5" rtl="0">
              <a:spcBef>
                <a:spcPts val="1067"/>
              </a:spcBef>
              <a:spcAft>
                <a:spcPts val="0"/>
              </a:spcAft>
              <a:buSzPts val="4000"/>
              <a:buChar char="■"/>
              <a:defRPr sz="5333"/>
            </a:lvl6pPr>
            <a:lvl7pPr lvl="6" rtl="0">
              <a:spcBef>
                <a:spcPts val="1067"/>
              </a:spcBef>
              <a:spcAft>
                <a:spcPts val="0"/>
              </a:spcAft>
              <a:buSzPts val="4000"/>
              <a:buChar char="●"/>
              <a:defRPr sz="5333"/>
            </a:lvl7pPr>
            <a:lvl8pPr lvl="7" rtl="0">
              <a:spcBef>
                <a:spcPts val="1067"/>
              </a:spcBef>
              <a:spcAft>
                <a:spcPts val="0"/>
              </a:spcAft>
              <a:buSzPts val="4000"/>
              <a:buChar char="○"/>
              <a:defRPr sz="5333"/>
            </a:lvl8pPr>
            <a:lvl9pPr lvl="8" rtl="0">
              <a:spcBef>
                <a:spcPts val="1067"/>
              </a:spcBef>
              <a:spcAft>
                <a:spcPts val="0"/>
              </a:spcAft>
              <a:buSzPts val="4000"/>
              <a:buChar char="■"/>
              <a:defRPr sz="5333"/>
            </a:lvl9pPr>
          </a:lstStyle>
          <a:p>
            <a:endParaRPr/>
          </a:p>
        </p:txBody>
      </p:sp>
      <p:sp>
        <p:nvSpPr>
          <p:cNvPr id="192" name="Google Shape;192;p28"/>
          <p:cNvSpPr txBox="1">
            <a:spLocks noGrp="1"/>
          </p:cNvSpPr>
          <p:nvPr>
            <p:ph type="subTitle" idx="1"/>
          </p:nvPr>
        </p:nvSpPr>
        <p:spPr>
          <a:xfrm>
            <a:off x="3370157" y="3770135"/>
            <a:ext cx="8222800" cy="1300400"/>
          </a:xfrm>
          <a:prstGeom prst="rect">
            <a:avLst/>
          </a:prstGeom>
        </p:spPr>
        <p:txBody>
          <a:bodyPr spcFirstLastPara="1" wrap="square" lIns="91425" tIns="91425" rIns="91425" bIns="91425" anchor="t" anchorCtr="0"/>
          <a:lstStyle>
            <a:lvl1pPr lvl="0" rtl="0">
              <a:lnSpc>
                <a:spcPct val="90000"/>
              </a:lnSpc>
              <a:spcBef>
                <a:spcPts val="800"/>
              </a:spcBef>
              <a:spcAft>
                <a:spcPts val="0"/>
              </a:spcAft>
              <a:buClr>
                <a:schemeClr val="dk2"/>
              </a:buClr>
              <a:buSzPts val="2800"/>
              <a:buNone/>
              <a:defRPr sz="3733">
                <a:solidFill>
                  <a:schemeClr val="dk2"/>
                </a:solidFill>
              </a:defRPr>
            </a:lvl1pPr>
            <a:lvl2pPr lvl="1" rtl="0">
              <a:lnSpc>
                <a:spcPct val="90000"/>
              </a:lnSpc>
              <a:spcBef>
                <a:spcPts val="0"/>
              </a:spcBef>
              <a:spcAft>
                <a:spcPts val="0"/>
              </a:spcAft>
              <a:buClr>
                <a:schemeClr val="dk2"/>
              </a:buClr>
              <a:buSzPts val="2800"/>
              <a:buNone/>
              <a:defRPr sz="3733">
                <a:solidFill>
                  <a:schemeClr val="dk2"/>
                </a:solidFill>
              </a:defRPr>
            </a:lvl2pPr>
            <a:lvl3pPr lvl="2" rtl="0">
              <a:lnSpc>
                <a:spcPct val="90000"/>
              </a:lnSpc>
              <a:spcBef>
                <a:spcPts val="0"/>
              </a:spcBef>
              <a:spcAft>
                <a:spcPts val="0"/>
              </a:spcAft>
              <a:buClr>
                <a:schemeClr val="dk2"/>
              </a:buClr>
              <a:buSzPts val="2800"/>
              <a:buNone/>
              <a:defRPr sz="3733">
                <a:solidFill>
                  <a:schemeClr val="dk2"/>
                </a:solidFill>
              </a:defRPr>
            </a:lvl3pPr>
            <a:lvl4pPr lvl="3" rtl="0">
              <a:lnSpc>
                <a:spcPct val="90000"/>
              </a:lnSpc>
              <a:spcBef>
                <a:spcPts val="0"/>
              </a:spcBef>
              <a:spcAft>
                <a:spcPts val="0"/>
              </a:spcAft>
              <a:buClr>
                <a:schemeClr val="dk2"/>
              </a:buClr>
              <a:buSzPts val="2800"/>
              <a:buNone/>
              <a:defRPr sz="3733">
                <a:solidFill>
                  <a:schemeClr val="dk2"/>
                </a:solidFill>
              </a:defRPr>
            </a:lvl4pPr>
            <a:lvl5pPr lvl="4" rtl="0">
              <a:lnSpc>
                <a:spcPct val="90000"/>
              </a:lnSpc>
              <a:spcBef>
                <a:spcPts val="0"/>
              </a:spcBef>
              <a:spcAft>
                <a:spcPts val="0"/>
              </a:spcAft>
              <a:buClr>
                <a:schemeClr val="dk2"/>
              </a:buClr>
              <a:buSzPts val="2800"/>
              <a:buNone/>
              <a:defRPr sz="3733">
                <a:solidFill>
                  <a:schemeClr val="dk2"/>
                </a:solidFill>
              </a:defRPr>
            </a:lvl5pPr>
            <a:lvl6pPr lvl="5" rtl="0">
              <a:lnSpc>
                <a:spcPct val="90000"/>
              </a:lnSpc>
              <a:spcBef>
                <a:spcPts val="0"/>
              </a:spcBef>
              <a:spcAft>
                <a:spcPts val="0"/>
              </a:spcAft>
              <a:buClr>
                <a:schemeClr val="dk2"/>
              </a:buClr>
              <a:buSzPts val="2800"/>
              <a:buNone/>
              <a:defRPr sz="3733">
                <a:solidFill>
                  <a:schemeClr val="dk2"/>
                </a:solidFill>
              </a:defRPr>
            </a:lvl6pPr>
            <a:lvl7pPr lvl="6" rtl="0">
              <a:lnSpc>
                <a:spcPct val="90000"/>
              </a:lnSpc>
              <a:spcBef>
                <a:spcPts val="0"/>
              </a:spcBef>
              <a:spcAft>
                <a:spcPts val="0"/>
              </a:spcAft>
              <a:buClr>
                <a:schemeClr val="dk2"/>
              </a:buClr>
              <a:buSzPts val="2800"/>
              <a:buNone/>
              <a:defRPr sz="3733">
                <a:solidFill>
                  <a:schemeClr val="dk2"/>
                </a:solidFill>
              </a:defRPr>
            </a:lvl7pPr>
            <a:lvl8pPr lvl="7" rtl="0">
              <a:lnSpc>
                <a:spcPct val="90000"/>
              </a:lnSpc>
              <a:spcBef>
                <a:spcPts val="0"/>
              </a:spcBef>
              <a:spcAft>
                <a:spcPts val="0"/>
              </a:spcAft>
              <a:buClr>
                <a:schemeClr val="dk2"/>
              </a:buClr>
              <a:buSzPts val="2800"/>
              <a:buNone/>
              <a:defRPr sz="3733">
                <a:solidFill>
                  <a:schemeClr val="dk2"/>
                </a:solidFill>
              </a:defRPr>
            </a:lvl8pPr>
            <a:lvl9pPr lvl="8" rtl="0">
              <a:lnSpc>
                <a:spcPct val="90000"/>
              </a:lnSpc>
              <a:spcBef>
                <a:spcPts val="0"/>
              </a:spcBef>
              <a:spcAft>
                <a:spcPts val="0"/>
              </a:spcAft>
              <a:buClr>
                <a:schemeClr val="dk2"/>
              </a:buClr>
              <a:buSzPts val="2800"/>
              <a:buNone/>
              <a:defRPr sz="3733">
                <a:solidFill>
                  <a:schemeClr val="dk2"/>
                </a:solidFill>
              </a:defRPr>
            </a:lvl9pPr>
          </a:lstStyle>
          <a:p>
            <a:endParaRPr/>
          </a:p>
        </p:txBody>
      </p:sp>
      <p:grpSp>
        <p:nvGrpSpPr>
          <p:cNvPr id="193" name="Google Shape;193;p28"/>
          <p:cNvGrpSpPr/>
          <p:nvPr/>
        </p:nvGrpSpPr>
        <p:grpSpPr>
          <a:xfrm>
            <a:off x="612716" y="3082151"/>
            <a:ext cx="1698059" cy="562012"/>
            <a:chOff x="459537" y="3082151"/>
            <a:chExt cx="1698058" cy="562012"/>
          </a:xfrm>
        </p:grpSpPr>
        <p:grpSp>
          <p:nvGrpSpPr>
            <p:cNvPr id="194" name="Google Shape;194;p28"/>
            <p:cNvGrpSpPr/>
            <p:nvPr/>
          </p:nvGrpSpPr>
          <p:grpSpPr>
            <a:xfrm>
              <a:off x="459537" y="3088915"/>
              <a:ext cx="1630182" cy="555248"/>
              <a:chOff x="247173" y="1685724"/>
              <a:chExt cx="6849503" cy="2332976"/>
            </a:xfrm>
          </p:grpSpPr>
          <p:sp>
            <p:nvSpPr>
              <p:cNvPr id="195" name="Google Shape;195;p28"/>
              <p:cNvSpPr/>
              <p:nvPr/>
            </p:nvSpPr>
            <p:spPr>
              <a:xfrm>
                <a:off x="4422648" y="2284800"/>
                <a:ext cx="1134825" cy="1733900"/>
              </a:xfrm>
              <a:custGeom>
                <a:avLst/>
                <a:gdLst/>
                <a:ahLst/>
                <a:cxnLst/>
                <a:rect l="l" t="t" r="r" b="b"/>
                <a:pathLst>
                  <a:path w="45393" h="69356" extrusionOk="0">
                    <a:moveTo>
                      <a:pt x="21610" y="3019"/>
                    </a:moveTo>
                    <a:lnTo>
                      <a:pt x="22334" y="3140"/>
                    </a:lnTo>
                    <a:lnTo>
                      <a:pt x="22938" y="3260"/>
                    </a:lnTo>
                    <a:lnTo>
                      <a:pt x="23602" y="3442"/>
                    </a:lnTo>
                    <a:lnTo>
                      <a:pt x="24206" y="3683"/>
                    </a:lnTo>
                    <a:lnTo>
                      <a:pt x="24809" y="3985"/>
                    </a:lnTo>
                    <a:lnTo>
                      <a:pt x="25352" y="4347"/>
                    </a:lnTo>
                    <a:lnTo>
                      <a:pt x="25896" y="4709"/>
                    </a:lnTo>
                    <a:lnTo>
                      <a:pt x="26439" y="5132"/>
                    </a:lnTo>
                    <a:lnTo>
                      <a:pt x="26922" y="5554"/>
                    </a:lnTo>
                    <a:lnTo>
                      <a:pt x="27405" y="6037"/>
                    </a:lnTo>
                    <a:lnTo>
                      <a:pt x="27888" y="6580"/>
                    </a:lnTo>
                    <a:lnTo>
                      <a:pt x="28733" y="7727"/>
                    </a:lnTo>
                    <a:lnTo>
                      <a:pt x="29517" y="8934"/>
                    </a:lnTo>
                    <a:lnTo>
                      <a:pt x="30181" y="10202"/>
                    </a:lnTo>
                    <a:lnTo>
                      <a:pt x="30785" y="11590"/>
                    </a:lnTo>
                    <a:lnTo>
                      <a:pt x="31268" y="12979"/>
                    </a:lnTo>
                    <a:lnTo>
                      <a:pt x="31690" y="14367"/>
                    </a:lnTo>
                    <a:lnTo>
                      <a:pt x="31992" y="15755"/>
                    </a:lnTo>
                    <a:lnTo>
                      <a:pt x="32234" y="17144"/>
                    </a:lnTo>
                    <a:lnTo>
                      <a:pt x="32354" y="18471"/>
                    </a:lnTo>
                    <a:lnTo>
                      <a:pt x="32415" y="19739"/>
                    </a:lnTo>
                    <a:lnTo>
                      <a:pt x="32415" y="20403"/>
                    </a:lnTo>
                    <a:lnTo>
                      <a:pt x="32354" y="21188"/>
                    </a:lnTo>
                    <a:lnTo>
                      <a:pt x="32234" y="22033"/>
                    </a:lnTo>
                    <a:lnTo>
                      <a:pt x="32052" y="22878"/>
                    </a:lnTo>
                    <a:lnTo>
                      <a:pt x="31751" y="23783"/>
                    </a:lnTo>
                    <a:lnTo>
                      <a:pt x="31388" y="24689"/>
                    </a:lnTo>
                    <a:lnTo>
                      <a:pt x="31087" y="25172"/>
                    </a:lnTo>
                    <a:lnTo>
                      <a:pt x="30845" y="25594"/>
                    </a:lnTo>
                    <a:lnTo>
                      <a:pt x="30483" y="26017"/>
                    </a:lnTo>
                    <a:lnTo>
                      <a:pt x="30121" y="26379"/>
                    </a:lnTo>
                    <a:lnTo>
                      <a:pt x="29517" y="26922"/>
                    </a:lnTo>
                    <a:lnTo>
                      <a:pt x="28853" y="27405"/>
                    </a:lnTo>
                    <a:lnTo>
                      <a:pt x="28129" y="27827"/>
                    </a:lnTo>
                    <a:lnTo>
                      <a:pt x="27344" y="28190"/>
                    </a:lnTo>
                    <a:lnTo>
                      <a:pt x="26499" y="28491"/>
                    </a:lnTo>
                    <a:lnTo>
                      <a:pt x="25654" y="28733"/>
                    </a:lnTo>
                    <a:lnTo>
                      <a:pt x="24809" y="28914"/>
                    </a:lnTo>
                    <a:lnTo>
                      <a:pt x="23240" y="28914"/>
                    </a:lnTo>
                    <a:lnTo>
                      <a:pt x="22515" y="28854"/>
                    </a:lnTo>
                    <a:lnTo>
                      <a:pt x="21851" y="28672"/>
                    </a:lnTo>
                    <a:lnTo>
                      <a:pt x="21187" y="28491"/>
                    </a:lnTo>
                    <a:lnTo>
                      <a:pt x="20584" y="28250"/>
                    </a:lnTo>
                    <a:lnTo>
                      <a:pt x="19980" y="27948"/>
                    </a:lnTo>
                    <a:lnTo>
                      <a:pt x="19437" y="27646"/>
                    </a:lnTo>
                    <a:lnTo>
                      <a:pt x="18833" y="27284"/>
                    </a:lnTo>
                    <a:lnTo>
                      <a:pt x="18350" y="26862"/>
                    </a:lnTo>
                    <a:lnTo>
                      <a:pt x="17807" y="26439"/>
                    </a:lnTo>
                    <a:lnTo>
                      <a:pt x="17385" y="25956"/>
                    </a:lnTo>
                    <a:lnTo>
                      <a:pt x="16902" y="25413"/>
                    </a:lnTo>
                    <a:lnTo>
                      <a:pt x="16057" y="24326"/>
                    </a:lnTo>
                    <a:lnTo>
                      <a:pt x="15332" y="23119"/>
                    </a:lnTo>
                    <a:lnTo>
                      <a:pt x="14668" y="21852"/>
                    </a:lnTo>
                    <a:lnTo>
                      <a:pt x="14125" y="20524"/>
                    </a:lnTo>
                    <a:lnTo>
                      <a:pt x="13642" y="19196"/>
                    </a:lnTo>
                    <a:lnTo>
                      <a:pt x="13220" y="17868"/>
                    </a:lnTo>
                    <a:lnTo>
                      <a:pt x="12918" y="16480"/>
                    </a:lnTo>
                    <a:lnTo>
                      <a:pt x="12737" y="15212"/>
                    </a:lnTo>
                    <a:lnTo>
                      <a:pt x="12616" y="13944"/>
                    </a:lnTo>
                    <a:lnTo>
                      <a:pt x="12556" y="12737"/>
                    </a:lnTo>
                    <a:lnTo>
                      <a:pt x="12616" y="11832"/>
                    </a:lnTo>
                    <a:lnTo>
                      <a:pt x="12677" y="10987"/>
                    </a:lnTo>
                    <a:lnTo>
                      <a:pt x="12797" y="10081"/>
                    </a:lnTo>
                    <a:lnTo>
                      <a:pt x="12978" y="9236"/>
                    </a:lnTo>
                    <a:lnTo>
                      <a:pt x="13280" y="8391"/>
                    </a:lnTo>
                    <a:lnTo>
                      <a:pt x="13582" y="7546"/>
                    </a:lnTo>
                    <a:lnTo>
                      <a:pt x="14065" y="6761"/>
                    </a:lnTo>
                    <a:lnTo>
                      <a:pt x="14548" y="6037"/>
                    </a:lnTo>
                    <a:lnTo>
                      <a:pt x="15151" y="5373"/>
                    </a:lnTo>
                    <a:lnTo>
                      <a:pt x="15815" y="4769"/>
                    </a:lnTo>
                    <a:lnTo>
                      <a:pt x="16600" y="4287"/>
                    </a:lnTo>
                    <a:lnTo>
                      <a:pt x="17385" y="3804"/>
                    </a:lnTo>
                    <a:lnTo>
                      <a:pt x="18290" y="3502"/>
                    </a:lnTo>
                    <a:lnTo>
                      <a:pt x="19135" y="3200"/>
                    </a:lnTo>
                    <a:lnTo>
                      <a:pt x="20041" y="3079"/>
                    </a:lnTo>
                    <a:lnTo>
                      <a:pt x="20946" y="3019"/>
                    </a:lnTo>
                    <a:close/>
                    <a:moveTo>
                      <a:pt x="26499" y="43582"/>
                    </a:moveTo>
                    <a:lnTo>
                      <a:pt x="27465" y="43702"/>
                    </a:lnTo>
                    <a:lnTo>
                      <a:pt x="29879" y="45393"/>
                    </a:lnTo>
                    <a:lnTo>
                      <a:pt x="31932" y="46962"/>
                    </a:lnTo>
                    <a:lnTo>
                      <a:pt x="32837" y="47686"/>
                    </a:lnTo>
                    <a:lnTo>
                      <a:pt x="33682" y="48411"/>
                    </a:lnTo>
                    <a:lnTo>
                      <a:pt x="34407" y="49075"/>
                    </a:lnTo>
                    <a:lnTo>
                      <a:pt x="35010" y="49799"/>
                    </a:lnTo>
                    <a:lnTo>
                      <a:pt x="35614" y="50463"/>
                    </a:lnTo>
                    <a:lnTo>
                      <a:pt x="36097" y="51127"/>
                    </a:lnTo>
                    <a:lnTo>
                      <a:pt x="36519" y="51851"/>
                    </a:lnTo>
                    <a:lnTo>
                      <a:pt x="36821" y="52515"/>
                    </a:lnTo>
                    <a:lnTo>
                      <a:pt x="37062" y="53300"/>
                    </a:lnTo>
                    <a:lnTo>
                      <a:pt x="37244" y="54024"/>
                    </a:lnTo>
                    <a:lnTo>
                      <a:pt x="37364" y="54869"/>
                    </a:lnTo>
                    <a:lnTo>
                      <a:pt x="37425" y="55714"/>
                    </a:lnTo>
                    <a:lnTo>
                      <a:pt x="37364" y="56740"/>
                    </a:lnTo>
                    <a:lnTo>
                      <a:pt x="37183" y="57706"/>
                    </a:lnTo>
                    <a:lnTo>
                      <a:pt x="36942" y="58672"/>
                    </a:lnTo>
                    <a:lnTo>
                      <a:pt x="36519" y="59577"/>
                    </a:lnTo>
                    <a:lnTo>
                      <a:pt x="36036" y="60483"/>
                    </a:lnTo>
                    <a:lnTo>
                      <a:pt x="35493" y="61268"/>
                    </a:lnTo>
                    <a:lnTo>
                      <a:pt x="34769" y="62052"/>
                    </a:lnTo>
                    <a:lnTo>
                      <a:pt x="33984" y="62716"/>
                    </a:lnTo>
                    <a:lnTo>
                      <a:pt x="33079" y="63320"/>
                    </a:lnTo>
                    <a:lnTo>
                      <a:pt x="32113" y="63863"/>
                    </a:lnTo>
                    <a:lnTo>
                      <a:pt x="31026" y="64346"/>
                    </a:lnTo>
                    <a:lnTo>
                      <a:pt x="29819" y="64768"/>
                    </a:lnTo>
                    <a:lnTo>
                      <a:pt x="28491" y="65070"/>
                    </a:lnTo>
                    <a:lnTo>
                      <a:pt x="27103" y="65312"/>
                    </a:lnTo>
                    <a:lnTo>
                      <a:pt x="25594" y="65493"/>
                    </a:lnTo>
                    <a:lnTo>
                      <a:pt x="24024" y="65493"/>
                    </a:lnTo>
                    <a:lnTo>
                      <a:pt x="22274" y="65432"/>
                    </a:lnTo>
                    <a:lnTo>
                      <a:pt x="20523" y="65312"/>
                    </a:lnTo>
                    <a:lnTo>
                      <a:pt x="18954" y="65070"/>
                    </a:lnTo>
                    <a:lnTo>
                      <a:pt x="17445" y="64708"/>
                    </a:lnTo>
                    <a:lnTo>
                      <a:pt x="15996" y="64225"/>
                    </a:lnTo>
                    <a:lnTo>
                      <a:pt x="14668" y="63682"/>
                    </a:lnTo>
                    <a:lnTo>
                      <a:pt x="13461" y="63078"/>
                    </a:lnTo>
                    <a:lnTo>
                      <a:pt x="12375" y="62414"/>
                    </a:lnTo>
                    <a:lnTo>
                      <a:pt x="11409" y="61630"/>
                    </a:lnTo>
                    <a:lnTo>
                      <a:pt x="10504" y="60785"/>
                    </a:lnTo>
                    <a:lnTo>
                      <a:pt x="9779" y="59879"/>
                    </a:lnTo>
                    <a:lnTo>
                      <a:pt x="9176" y="58853"/>
                    </a:lnTo>
                    <a:lnTo>
                      <a:pt x="8693" y="57827"/>
                    </a:lnTo>
                    <a:lnTo>
                      <a:pt x="8451" y="57284"/>
                    </a:lnTo>
                    <a:lnTo>
                      <a:pt x="8331" y="56740"/>
                    </a:lnTo>
                    <a:lnTo>
                      <a:pt x="8210" y="56197"/>
                    </a:lnTo>
                    <a:lnTo>
                      <a:pt x="8089" y="55594"/>
                    </a:lnTo>
                    <a:lnTo>
                      <a:pt x="8029" y="54990"/>
                    </a:lnTo>
                    <a:lnTo>
                      <a:pt x="8029" y="54386"/>
                    </a:lnTo>
                    <a:lnTo>
                      <a:pt x="8089" y="53240"/>
                    </a:lnTo>
                    <a:lnTo>
                      <a:pt x="8270" y="52213"/>
                    </a:lnTo>
                    <a:lnTo>
                      <a:pt x="8572" y="51187"/>
                    </a:lnTo>
                    <a:lnTo>
                      <a:pt x="8934" y="50342"/>
                    </a:lnTo>
                    <a:lnTo>
                      <a:pt x="9417" y="49497"/>
                    </a:lnTo>
                    <a:lnTo>
                      <a:pt x="9960" y="48773"/>
                    </a:lnTo>
                    <a:lnTo>
                      <a:pt x="10564" y="48169"/>
                    </a:lnTo>
                    <a:lnTo>
                      <a:pt x="11167" y="47566"/>
                    </a:lnTo>
                    <a:lnTo>
                      <a:pt x="11831" y="47083"/>
                    </a:lnTo>
                    <a:lnTo>
                      <a:pt x="12495" y="46600"/>
                    </a:lnTo>
                    <a:lnTo>
                      <a:pt x="13159" y="46238"/>
                    </a:lnTo>
                    <a:lnTo>
                      <a:pt x="13763" y="45936"/>
                    </a:lnTo>
                    <a:lnTo>
                      <a:pt x="14910" y="45393"/>
                    </a:lnTo>
                    <a:lnTo>
                      <a:pt x="15815" y="45030"/>
                    </a:lnTo>
                    <a:lnTo>
                      <a:pt x="17324" y="44608"/>
                    </a:lnTo>
                    <a:lnTo>
                      <a:pt x="18833" y="44306"/>
                    </a:lnTo>
                    <a:lnTo>
                      <a:pt x="20342" y="44004"/>
                    </a:lnTo>
                    <a:lnTo>
                      <a:pt x="21731" y="43823"/>
                    </a:lnTo>
                    <a:lnTo>
                      <a:pt x="22998" y="43702"/>
                    </a:lnTo>
                    <a:lnTo>
                      <a:pt x="24085" y="43642"/>
                    </a:lnTo>
                    <a:lnTo>
                      <a:pt x="25413" y="43582"/>
                    </a:lnTo>
                    <a:close/>
                    <a:moveTo>
                      <a:pt x="26680" y="1"/>
                    </a:moveTo>
                    <a:lnTo>
                      <a:pt x="24749" y="61"/>
                    </a:lnTo>
                    <a:lnTo>
                      <a:pt x="22757" y="182"/>
                    </a:lnTo>
                    <a:lnTo>
                      <a:pt x="21731" y="303"/>
                    </a:lnTo>
                    <a:lnTo>
                      <a:pt x="20705" y="484"/>
                    </a:lnTo>
                    <a:lnTo>
                      <a:pt x="19678" y="665"/>
                    </a:lnTo>
                    <a:lnTo>
                      <a:pt x="18652" y="906"/>
                    </a:lnTo>
                    <a:lnTo>
                      <a:pt x="17566" y="1208"/>
                    </a:lnTo>
                    <a:lnTo>
                      <a:pt x="16540" y="1570"/>
                    </a:lnTo>
                    <a:lnTo>
                      <a:pt x="15453" y="1932"/>
                    </a:lnTo>
                    <a:lnTo>
                      <a:pt x="14427" y="2415"/>
                    </a:lnTo>
                    <a:lnTo>
                      <a:pt x="13401" y="2959"/>
                    </a:lnTo>
                    <a:lnTo>
                      <a:pt x="12375" y="3562"/>
                    </a:lnTo>
                    <a:lnTo>
                      <a:pt x="11349" y="4226"/>
                    </a:lnTo>
                    <a:lnTo>
                      <a:pt x="10383" y="5011"/>
                    </a:lnTo>
                    <a:lnTo>
                      <a:pt x="9658" y="5675"/>
                    </a:lnTo>
                    <a:lnTo>
                      <a:pt x="8994" y="6339"/>
                    </a:lnTo>
                    <a:lnTo>
                      <a:pt x="8391" y="7003"/>
                    </a:lnTo>
                    <a:lnTo>
                      <a:pt x="7848" y="7727"/>
                    </a:lnTo>
                    <a:lnTo>
                      <a:pt x="7304" y="8512"/>
                    </a:lnTo>
                    <a:lnTo>
                      <a:pt x="6821" y="9236"/>
                    </a:lnTo>
                    <a:lnTo>
                      <a:pt x="6399" y="10021"/>
                    </a:lnTo>
                    <a:lnTo>
                      <a:pt x="5976" y="10806"/>
                    </a:lnTo>
                    <a:lnTo>
                      <a:pt x="5675" y="11590"/>
                    </a:lnTo>
                    <a:lnTo>
                      <a:pt x="5373" y="12375"/>
                    </a:lnTo>
                    <a:lnTo>
                      <a:pt x="5131" y="13220"/>
                    </a:lnTo>
                    <a:lnTo>
                      <a:pt x="4950" y="14005"/>
                    </a:lnTo>
                    <a:lnTo>
                      <a:pt x="4769" y="14789"/>
                    </a:lnTo>
                    <a:lnTo>
                      <a:pt x="4648" y="15634"/>
                    </a:lnTo>
                    <a:lnTo>
                      <a:pt x="4588" y="16419"/>
                    </a:lnTo>
                    <a:lnTo>
                      <a:pt x="4588" y="17204"/>
                    </a:lnTo>
                    <a:lnTo>
                      <a:pt x="4648" y="18532"/>
                    </a:lnTo>
                    <a:lnTo>
                      <a:pt x="4830" y="19860"/>
                    </a:lnTo>
                    <a:lnTo>
                      <a:pt x="5131" y="21127"/>
                    </a:lnTo>
                    <a:lnTo>
                      <a:pt x="5554" y="22455"/>
                    </a:lnTo>
                    <a:lnTo>
                      <a:pt x="6097" y="23663"/>
                    </a:lnTo>
                    <a:lnTo>
                      <a:pt x="6821" y="24870"/>
                    </a:lnTo>
                    <a:lnTo>
                      <a:pt x="7606" y="25956"/>
                    </a:lnTo>
                    <a:lnTo>
                      <a:pt x="8512" y="26982"/>
                    </a:lnTo>
                    <a:lnTo>
                      <a:pt x="9538" y="27948"/>
                    </a:lnTo>
                    <a:lnTo>
                      <a:pt x="10081" y="28431"/>
                    </a:lnTo>
                    <a:lnTo>
                      <a:pt x="10624" y="28854"/>
                    </a:lnTo>
                    <a:lnTo>
                      <a:pt x="11228" y="29216"/>
                    </a:lnTo>
                    <a:lnTo>
                      <a:pt x="11892" y="29578"/>
                    </a:lnTo>
                    <a:lnTo>
                      <a:pt x="12556" y="29940"/>
                    </a:lnTo>
                    <a:lnTo>
                      <a:pt x="13220" y="30242"/>
                    </a:lnTo>
                    <a:lnTo>
                      <a:pt x="13944" y="30544"/>
                    </a:lnTo>
                    <a:lnTo>
                      <a:pt x="14668" y="30785"/>
                    </a:lnTo>
                    <a:lnTo>
                      <a:pt x="15453" y="30966"/>
                    </a:lnTo>
                    <a:lnTo>
                      <a:pt x="16238" y="31147"/>
                    </a:lnTo>
                    <a:lnTo>
                      <a:pt x="17083" y="31328"/>
                    </a:lnTo>
                    <a:lnTo>
                      <a:pt x="17928" y="31389"/>
                    </a:lnTo>
                    <a:lnTo>
                      <a:pt x="18773" y="31449"/>
                    </a:lnTo>
                    <a:lnTo>
                      <a:pt x="19678" y="31509"/>
                    </a:lnTo>
                    <a:lnTo>
                      <a:pt x="21067" y="31449"/>
                    </a:lnTo>
                    <a:lnTo>
                      <a:pt x="22576" y="31328"/>
                    </a:lnTo>
                    <a:lnTo>
                      <a:pt x="22576" y="31328"/>
                    </a:lnTo>
                    <a:lnTo>
                      <a:pt x="22214" y="32113"/>
                    </a:lnTo>
                    <a:lnTo>
                      <a:pt x="21972" y="32898"/>
                    </a:lnTo>
                    <a:lnTo>
                      <a:pt x="21731" y="33803"/>
                    </a:lnTo>
                    <a:lnTo>
                      <a:pt x="21670" y="34286"/>
                    </a:lnTo>
                    <a:lnTo>
                      <a:pt x="21670" y="34829"/>
                    </a:lnTo>
                    <a:lnTo>
                      <a:pt x="21731" y="35855"/>
                    </a:lnTo>
                    <a:lnTo>
                      <a:pt x="21912" y="36761"/>
                    </a:lnTo>
                    <a:lnTo>
                      <a:pt x="22214" y="37606"/>
                    </a:lnTo>
                    <a:lnTo>
                      <a:pt x="22576" y="38391"/>
                    </a:lnTo>
                    <a:lnTo>
                      <a:pt x="22998" y="39115"/>
                    </a:lnTo>
                    <a:lnTo>
                      <a:pt x="23421" y="39779"/>
                    </a:lnTo>
                    <a:lnTo>
                      <a:pt x="24387" y="41047"/>
                    </a:lnTo>
                    <a:lnTo>
                      <a:pt x="22696" y="41167"/>
                    </a:lnTo>
                    <a:lnTo>
                      <a:pt x="20765" y="41348"/>
                    </a:lnTo>
                    <a:lnTo>
                      <a:pt x="18592" y="41590"/>
                    </a:lnTo>
                    <a:lnTo>
                      <a:pt x="16298" y="41952"/>
                    </a:lnTo>
                    <a:lnTo>
                      <a:pt x="15091" y="42193"/>
                    </a:lnTo>
                    <a:lnTo>
                      <a:pt x="13944" y="42435"/>
                    </a:lnTo>
                    <a:lnTo>
                      <a:pt x="12737" y="42797"/>
                    </a:lnTo>
                    <a:lnTo>
                      <a:pt x="11530" y="43159"/>
                    </a:lnTo>
                    <a:lnTo>
                      <a:pt x="10383" y="43582"/>
                    </a:lnTo>
                    <a:lnTo>
                      <a:pt x="9236" y="44065"/>
                    </a:lnTo>
                    <a:lnTo>
                      <a:pt x="8089" y="44608"/>
                    </a:lnTo>
                    <a:lnTo>
                      <a:pt x="7003" y="45211"/>
                    </a:lnTo>
                    <a:lnTo>
                      <a:pt x="6037" y="45815"/>
                    </a:lnTo>
                    <a:lnTo>
                      <a:pt x="5192" y="46479"/>
                    </a:lnTo>
                    <a:lnTo>
                      <a:pt x="4407" y="47143"/>
                    </a:lnTo>
                    <a:lnTo>
                      <a:pt x="3683" y="47867"/>
                    </a:lnTo>
                    <a:lnTo>
                      <a:pt x="3019" y="48531"/>
                    </a:lnTo>
                    <a:lnTo>
                      <a:pt x="2415" y="49256"/>
                    </a:lnTo>
                    <a:lnTo>
                      <a:pt x="1932" y="49980"/>
                    </a:lnTo>
                    <a:lnTo>
                      <a:pt x="1510" y="50765"/>
                    </a:lnTo>
                    <a:lnTo>
                      <a:pt x="1148" y="51489"/>
                    </a:lnTo>
                    <a:lnTo>
                      <a:pt x="785" y="52213"/>
                    </a:lnTo>
                    <a:lnTo>
                      <a:pt x="544" y="52938"/>
                    </a:lnTo>
                    <a:lnTo>
                      <a:pt x="363" y="53662"/>
                    </a:lnTo>
                    <a:lnTo>
                      <a:pt x="182" y="54326"/>
                    </a:lnTo>
                    <a:lnTo>
                      <a:pt x="121" y="55050"/>
                    </a:lnTo>
                    <a:lnTo>
                      <a:pt x="61" y="55714"/>
                    </a:lnTo>
                    <a:lnTo>
                      <a:pt x="1" y="56318"/>
                    </a:lnTo>
                    <a:lnTo>
                      <a:pt x="61" y="56982"/>
                    </a:lnTo>
                    <a:lnTo>
                      <a:pt x="61" y="57586"/>
                    </a:lnTo>
                    <a:lnTo>
                      <a:pt x="182" y="58189"/>
                    </a:lnTo>
                    <a:lnTo>
                      <a:pt x="302" y="58793"/>
                    </a:lnTo>
                    <a:lnTo>
                      <a:pt x="484" y="59396"/>
                    </a:lnTo>
                    <a:lnTo>
                      <a:pt x="665" y="60000"/>
                    </a:lnTo>
                    <a:lnTo>
                      <a:pt x="906" y="60604"/>
                    </a:lnTo>
                    <a:lnTo>
                      <a:pt x="1208" y="61207"/>
                    </a:lnTo>
                    <a:lnTo>
                      <a:pt x="1510" y="61750"/>
                    </a:lnTo>
                    <a:lnTo>
                      <a:pt x="1872" y="62354"/>
                    </a:lnTo>
                    <a:lnTo>
                      <a:pt x="2294" y="62897"/>
                    </a:lnTo>
                    <a:lnTo>
                      <a:pt x="2717" y="63380"/>
                    </a:lnTo>
                    <a:lnTo>
                      <a:pt x="3200" y="63923"/>
                    </a:lnTo>
                    <a:lnTo>
                      <a:pt x="3683" y="64406"/>
                    </a:lnTo>
                    <a:lnTo>
                      <a:pt x="4286" y="64889"/>
                    </a:lnTo>
                    <a:lnTo>
                      <a:pt x="4830" y="65372"/>
                    </a:lnTo>
                    <a:lnTo>
                      <a:pt x="5494" y="65795"/>
                    </a:lnTo>
                    <a:lnTo>
                      <a:pt x="6158" y="66217"/>
                    </a:lnTo>
                    <a:lnTo>
                      <a:pt x="6821" y="66640"/>
                    </a:lnTo>
                    <a:lnTo>
                      <a:pt x="7606" y="67002"/>
                    </a:lnTo>
                    <a:lnTo>
                      <a:pt x="8391" y="67364"/>
                    </a:lnTo>
                    <a:lnTo>
                      <a:pt x="9176" y="67666"/>
                    </a:lnTo>
                    <a:lnTo>
                      <a:pt x="10021" y="67968"/>
                    </a:lnTo>
                    <a:lnTo>
                      <a:pt x="10926" y="68269"/>
                    </a:lnTo>
                    <a:lnTo>
                      <a:pt x="11892" y="68511"/>
                    </a:lnTo>
                    <a:lnTo>
                      <a:pt x="12858" y="68692"/>
                    </a:lnTo>
                    <a:lnTo>
                      <a:pt x="13884" y="68873"/>
                    </a:lnTo>
                    <a:lnTo>
                      <a:pt x="14970" y="69054"/>
                    </a:lnTo>
                    <a:lnTo>
                      <a:pt x="16057" y="69175"/>
                    </a:lnTo>
                    <a:lnTo>
                      <a:pt x="17204" y="69235"/>
                    </a:lnTo>
                    <a:lnTo>
                      <a:pt x="18350" y="69296"/>
                    </a:lnTo>
                    <a:lnTo>
                      <a:pt x="19558" y="69356"/>
                    </a:lnTo>
                    <a:lnTo>
                      <a:pt x="21006" y="69296"/>
                    </a:lnTo>
                    <a:lnTo>
                      <a:pt x="22395" y="69235"/>
                    </a:lnTo>
                    <a:lnTo>
                      <a:pt x="23783" y="69115"/>
                    </a:lnTo>
                    <a:lnTo>
                      <a:pt x="25111" y="68933"/>
                    </a:lnTo>
                    <a:lnTo>
                      <a:pt x="26379" y="68752"/>
                    </a:lnTo>
                    <a:lnTo>
                      <a:pt x="27586" y="68451"/>
                    </a:lnTo>
                    <a:lnTo>
                      <a:pt x="28793" y="68209"/>
                    </a:lnTo>
                    <a:lnTo>
                      <a:pt x="29940" y="67847"/>
                    </a:lnTo>
                    <a:lnTo>
                      <a:pt x="31026" y="67485"/>
                    </a:lnTo>
                    <a:lnTo>
                      <a:pt x="32052" y="67062"/>
                    </a:lnTo>
                    <a:lnTo>
                      <a:pt x="33079" y="66640"/>
                    </a:lnTo>
                    <a:lnTo>
                      <a:pt x="34044" y="66157"/>
                    </a:lnTo>
                    <a:lnTo>
                      <a:pt x="34950" y="65614"/>
                    </a:lnTo>
                    <a:lnTo>
                      <a:pt x="35795" y="65131"/>
                    </a:lnTo>
                    <a:lnTo>
                      <a:pt x="36640" y="64527"/>
                    </a:lnTo>
                    <a:lnTo>
                      <a:pt x="37425" y="63923"/>
                    </a:lnTo>
                    <a:lnTo>
                      <a:pt x="38149" y="63320"/>
                    </a:lnTo>
                    <a:lnTo>
                      <a:pt x="38813" y="62656"/>
                    </a:lnTo>
                    <a:lnTo>
                      <a:pt x="39477" y="62052"/>
                    </a:lnTo>
                    <a:lnTo>
                      <a:pt x="40081" y="61328"/>
                    </a:lnTo>
                    <a:lnTo>
                      <a:pt x="40624" y="60664"/>
                    </a:lnTo>
                    <a:lnTo>
                      <a:pt x="41107" y="59940"/>
                    </a:lnTo>
                    <a:lnTo>
                      <a:pt x="41529" y="59155"/>
                    </a:lnTo>
                    <a:lnTo>
                      <a:pt x="41952" y="58431"/>
                    </a:lnTo>
                    <a:lnTo>
                      <a:pt x="42314" y="57646"/>
                    </a:lnTo>
                    <a:lnTo>
                      <a:pt x="42616" y="56922"/>
                    </a:lnTo>
                    <a:lnTo>
                      <a:pt x="42917" y="56137"/>
                    </a:lnTo>
                    <a:lnTo>
                      <a:pt x="43099" y="55352"/>
                    </a:lnTo>
                    <a:lnTo>
                      <a:pt x="43280" y="54567"/>
                    </a:lnTo>
                    <a:lnTo>
                      <a:pt x="43400" y="53722"/>
                    </a:lnTo>
                    <a:lnTo>
                      <a:pt x="43461" y="52938"/>
                    </a:lnTo>
                    <a:lnTo>
                      <a:pt x="43521" y="52153"/>
                    </a:lnTo>
                    <a:lnTo>
                      <a:pt x="43461" y="51006"/>
                    </a:lnTo>
                    <a:lnTo>
                      <a:pt x="43340" y="49920"/>
                    </a:lnTo>
                    <a:lnTo>
                      <a:pt x="43159" y="48894"/>
                    </a:lnTo>
                    <a:lnTo>
                      <a:pt x="42857" y="47988"/>
                    </a:lnTo>
                    <a:lnTo>
                      <a:pt x="42555" y="47083"/>
                    </a:lnTo>
                    <a:lnTo>
                      <a:pt x="42133" y="46238"/>
                    </a:lnTo>
                    <a:lnTo>
                      <a:pt x="41710" y="45453"/>
                    </a:lnTo>
                    <a:lnTo>
                      <a:pt x="41167" y="44668"/>
                    </a:lnTo>
                    <a:lnTo>
                      <a:pt x="40624" y="43944"/>
                    </a:lnTo>
                    <a:lnTo>
                      <a:pt x="40020" y="43280"/>
                    </a:lnTo>
                    <a:lnTo>
                      <a:pt x="39417" y="42556"/>
                    </a:lnTo>
                    <a:lnTo>
                      <a:pt x="38753" y="41952"/>
                    </a:lnTo>
                    <a:lnTo>
                      <a:pt x="37364" y="40684"/>
                    </a:lnTo>
                    <a:lnTo>
                      <a:pt x="35855" y="39417"/>
                    </a:lnTo>
                    <a:lnTo>
                      <a:pt x="32596" y="36882"/>
                    </a:lnTo>
                    <a:lnTo>
                      <a:pt x="31811" y="36157"/>
                    </a:lnTo>
                    <a:lnTo>
                      <a:pt x="31388" y="35795"/>
                    </a:lnTo>
                    <a:lnTo>
                      <a:pt x="31026" y="35373"/>
                    </a:lnTo>
                    <a:lnTo>
                      <a:pt x="30725" y="34829"/>
                    </a:lnTo>
                    <a:lnTo>
                      <a:pt x="30423" y="34286"/>
                    </a:lnTo>
                    <a:lnTo>
                      <a:pt x="30302" y="33682"/>
                    </a:lnTo>
                    <a:lnTo>
                      <a:pt x="30242" y="32958"/>
                    </a:lnTo>
                    <a:lnTo>
                      <a:pt x="30302" y="32234"/>
                    </a:lnTo>
                    <a:lnTo>
                      <a:pt x="30423" y="31570"/>
                    </a:lnTo>
                    <a:lnTo>
                      <a:pt x="30725" y="30966"/>
                    </a:lnTo>
                    <a:lnTo>
                      <a:pt x="31026" y="30423"/>
                    </a:lnTo>
                    <a:lnTo>
                      <a:pt x="31449" y="29880"/>
                    </a:lnTo>
                    <a:lnTo>
                      <a:pt x="31871" y="29397"/>
                    </a:lnTo>
                    <a:lnTo>
                      <a:pt x="32777" y="28491"/>
                    </a:lnTo>
                    <a:lnTo>
                      <a:pt x="34165" y="27345"/>
                    </a:lnTo>
                    <a:lnTo>
                      <a:pt x="35553" y="26137"/>
                    </a:lnTo>
                    <a:lnTo>
                      <a:pt x="36217" y="25534"/>
                    </a:lnTo>
                    <a:lnTo>
                      <a:pt x="36881" y="24870"/>
                    </a:lnTo>
                    <a:lnTo>
                      <a:pt x="37485" y="24145"/>
                    </a:lnTo>
                    <a:lnTo>
                      <a:pt x="38028" y="23421"/>
                    </a:lnTo>
                    <a:lnTo>
                      <a:pt x="38511" y="22636"/>
                    </a:lnTo>
                    <a:lnTo>
                      <a:pt x="38994" y="21852"/>
                    </a:lnTo>
                    <a:lnTo>
                      <a:pt x="39417" y="20946"/>
                    </a:lnTo>
                    <a:lnTo>
                      <a:pt x="39718" y="19980"/>
                    </a:lnTo>
                    <a:lnTo>
                      <a:pt x="40020" y="19015"/>
                    </a:lnTo>
                    <a:lnTo>
                      <a:pt x="40262" y="17928"/>
                    </a:lnTo>
                    <a:lnTo>
                      <a:pt x="40382" y="16781"/>
                    </a:lnTo>
                    <a:lnTo>
                      <a:pt x="40382" y="15574"/>
                    </a:lnTo>
                    <a:lnTo>
                      <a:pt x="40382" y="14307"/>
                    </a:lnTo>
                    <a:lnTo>
                      <a:pt x="40201" y="13099"/>
                    </a:lnTo>
                    <a:lnTo>
                      <a:pt x="39960" y="12013"/>
                    </a:lnTo>
                    <a:lnTo>
                      <a:pt x="39718" y="10987"/>
                    </a:lnTo>
                    <a:lnTo>
                      <a:pt x="39356" y="10021"/>
                    </a:lnTo>
                    <a:lnTo>
                      <a:pt x="38934" y="9115"/>
                    </a:lnTo>
                    <a:lnTo>
                      <a:pt x="38451" y="8270"/>
                    </a:lnTo>
                    <a:lnTo>
                      <a:pt x="37968" y="7486"/>
                    </a:lnTo>
                    <a:lnTo>
                      <a:pt x="37425" y="6761"/>
                    </a:lnTo>
                    <a:lnTo>
                      <a:pt x="36881" y="6097"/>
                    </a:lnTo>
                    <a:lnTo>
                      <a:pt x="36398" y="5494"/>
                    </a:lnTo>
                    <a:lnTo>
                      <a:pt x="35855" y="4951"/>
                    </a:lnTo>
                    <a:lnTo>
                      <a:pt x="34829" y="4045"/>
                    </a:lnTo>
                    <a:lnTo>
                      <a:pt x="33924" y="3260"/>
                    </a:lnTo>
                    <a:lnTo>
                      <a:pt x="39598" y="3260"/>
                    </a:lnTo>
                    <a:lnTo>
                      <a:pt x="45392" y="1"/>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28"/>
              <p:cNvSpPr/>
              <p:nvPr/>
            </p:nvSpPr>
            <p:spPr>
              <a:xfrm>
                <a:off x="3281826" y="2253125"/>
                <a:ext cx="1131800" cy="1088025"/>
              </a:xfrm>
              <a:custGeom>
                <a:avLst/>
                <a:gdLst/>
                <a:ahLst/>
                <a:cxnLst/>
                <a:rect l="l" t="t" r="r" b="b"/>
                <a:pathLst>
                  <a:path w="45272" h="43521" extrusionOk="0">
                    <a:moveTo>
                      <a:pt x="21187" y="2777"/>
                    </a:moveTo>
                    <a:lnTo>
                      <a:pt x="22214" y="2837"/>
                    </a:lnTo>
                    <a:lnTo>
                      <a:pt x="23179" y="2958"/>
                    </a:lnTo>
                    <a:lnTo>
                      <a:pt x="24145" y="3199"/>
                    </a:lnTo>
                    <a:lnTo>
                      <a:pt x="25050" y="3441"/>
                    </a:lnTo>
                    <a:lnTo>
                      <a:pt x="25956" y="3803"/>
                    </a:lnTo>
                    <a:lnTo>
                      <a:pt x="26741" y="4286"/>
                    </a:lnTo>
                    <a:lnTo>
                      <a:pt x="27525" y="4769"/>
                    </a:lnTo>
                    <a:lnTo>
                      <a:pt x="28310" y="5312"/>
                    </a:lnTo>
                    <a:lnTo>
                      <a:pt x="28974" y="5916"/>
                    </a:lnTo>
                    <a:lnTo>
                      <a:pt x="29698" y="6580"/>
                    </a:lnTo>
                    <a:lnTo>
                      <a:pt x="30302" y="7304"/>
                    </a:lnTo>
                    <a:lnTo>
                      <a:pt x="30906" y="8028"/>
                    </a:lnTo>
                    <a:lnTo>
                      <a:pt x="31449" y="8873"/>
                    </a:lnTo>
                    <a:lnTo>
                      <a:pt x="31992" y="9658"/>
                    </a:lnTo>
                    <a:lnTo>
                      <a:pt x="32475" y="10564"/>
                    </a:lnTo>
                    <a:lnTo>
                      <a:pt x="32958" y="11409"/>
                    </a:lnTo>
                    <a:lnTo>
                      <a:pt x="33380" y="12314"/>
                    </a:lnTo>
                    <a:lnTo>
                      <a:pt x="33743" y="13280"/>
                    </a:lnTo>
                    <a:lnTo>
                      <a:pt x="34467" y="15151"/>
                    </a:lnTo>
                    <a:lnTo>
                      <a:pt x="35010" y="17143"/>
                    </a:lnTo>
                    <a:lnTo>
                      <a:pt x="35493" y="19074"/>
                    </a:lnTo>
                    <a:lnTo>
                      <a:pt x="35855" y="20946"/>
                    </a:lnTo>
                    <a:lnTo>
                      <a:pt x="36097" y="22757"/>
                    </a:lnTo>
                    <a:lnTo>
                      <a:pt x="36217" y="24447"/>
                    </a:lnTo>
                    <a:lnTo>
                      <a:pt x="36278" y="26076"/>
                    </a:lnTo>
                    <a:lnTo>
                      <a:pt x="36217" y="27404"/>
                    </a:lnTo>
                    <a:lnTo>
                      <a:pt x="36157" y="28732"/>
                    </a:lnTo>
                    <a:lnTo>
                      <a:pt x="35976" y="30060"/>
                    </a:lnTo>
                    <a:lnTo>
                      <a:pt x="35734" y="31328"/>
                    </a:lnTo>
                    <a:lnTo>
                      <a:pt x="35372" y="32595"/>
                    </a:lnTo>
                    <a:lnTo>
                      <a:pt x="34889" y="33803"/>
                    </a:lnTo>
                    <a:lnTo>
                      <a:pt x="34588" y="34406"/>
                    </a:lnTo>
                    <a:lnTo>
                      <a:pt x="34286" y="35010"/>
                    </a:lnTo>
                    <a:lnTo>
                      <a:pt x="33924" y="35553"/>
                    </a:lnTo>
                    <a:lnTo>
                      <a:pt x="33501" y="36157"/>
                    </a:lnTo>
                    <a:lnTo>
                      <a:pt x="33139" y="36640"/>
                    </a:lnTo>
                    <a:lnTo>
                      <a:pt x="32656" y="37183"/>
                    </a:lnTo>
                    <a:lnTo>
                      <a:pt x="32233" y="37666"/>
                    </a:lnTo>
                    <a:lnTo>
                      <a:pt x="31690" y="38088"/>
                    </a:lnTo>
                    <a:lnTo>
                      <a:pt x="31147" y="38511"/>
                    </a:lnTo>
                    <a:lnTo>
                      <a:pt x="30604" y="38873"/>
                    </a:lnTo>
                    <a:lnTo>
                      <a:pt x="30060" y="39235"/>
                    </a:lnTo>
                    <a:lnTo>
                      <a:pt x="29457" y="39537"/>
                    </a:lnTo>
                    <a:lnTo>
                      <a:pt x="28853" y="39839"/>
                    </a:lnTo>
                    <a:lnTo>
                      <a:pt x="28189" y="40080"/>
                    </a:lnTo>
                    <a:lnTo>
                      <a:pt x="27586" y="40261"/>
                    </a:lnTo>
                    <a:lnTo>
                      <a:pt x="26922" y="40442"/>
                    </a:lnTo>
                    <a:lnTo>
                      <a:pt x="26258" y="40563"/>
                    </a:lnTo>
                    <a:lnTo>
                      <a:pt x="25594" y="40684"/>
                    </a:lnTo>
                    <a:lnTo>
                      <a:pt x="24930" y="40744"/>
                    </a:lnTo>
                    <a:lnTo>
                      <a:pt x="23240" y="40744"/>
                    </a:lnTo>
                    <a:lnTo>
                      <a:pt x="22274" y="40623"/>
                    </a:lnTo>
                    <a:lnTo>
                      <a:pt x="21368" y="40382"/>
                    </a:lnTo>
                    <a:lnTo>
                      <a:pt x="20463" y="40141"/>
                    </a:lnTo>
                    <a:lnTo>
                      <a:pt x="19618" y="39778"/>
                    </a:lnTo>
                    <a:lnTo>
                      <a:pt x="18773" y="39356"/>
                    </a:lnTo>
                    <a:lnTo>
                      <a:pt x="17988" y="38873"/>
                    </a:lnTo>
                    <a:lnTo>
                      <a:pt x="17204" y="38330"/>
                    </a:lnTo>
                    <a:lnTo>
                      <a:pt x="16479" y="37726"/>
                    </a:lnTo>
                    <a:lnTo>
                      <a:pt x="15815" y="37062"/>
                    </a:lnTo>
                    <a:lnTo>
                      <a:pt x="15151" y="36338"/>
                    </a:lnTo>
                    <a:lnTo>
                      <a:pt x="14548" y="35613"/>
                    </a:lnTo>
                    <a:lnTo>
                      <a:pt x="13944" y="34829"/>
                    </a:lnTo>
                    <a:lnTo>
                      <a:pt x="13401" y="33984"/>
                    </a:lnTo>
                    <a:lnTo>
                      <a:pt x="12918" y="33139"/>
                    </a:lnTo>
                    <a:lnTo>
                      <a:pt x="12435" y="32233"/>
                    </a:lnTo>
                    <a:lnTo>
                      <a:pt x="11952" y="31328"/>
                    </a:lnTo>
                    <a:lnTo>
                      <a:pt x="11530" y="30362"/>
                    </a:lnTo>
                    <a:lnTo>
                      <a:pt x="10805" y="28430"/>
                    </a:lnTo>
                    <a:lnTo>
                      <a:pt x="10202" y="26499"/>
                    </a:lnTo>
                    <a:lnTo>
                      <a:pt x="9719" y="24507"/>
                    </a:lnTo>
                    <a:lnTo>
                      <a:pt x="9296" y="22515"/>
                    </a:lnTo>
                    <a:lnTo>
                      <a:pt x="9055" y="20584"/>
                    </a:lnTo>
                    <a:lnTo>
                      <a:pt x="8874" y="18712"/>
                    </a:lnTo>
                    <a:lnTo>
                      <a:pt x="8813" y="16962"/>
                    </a:lnTo>
                    <a:lnTo>
                      <a:pt x="8874" y="15513"/>
                    </a:lnTo>
                    <a:lnTo>
                      <a:pt x="8994" y="14065"/>
                    </a:lnTo>
                    <a:lnTo>
                      <a:pt x="9236" y="12616"/>
                    </a:lnTo>
                    <a:lnTo>
                      <a:pt x="9357" y="11891"/>
                    </a:lnTo>
                    <a:lnTo>
                      <a:pt x="9598" y="11167"/>
                    </a:lnTo>
                    <a:lnTo>
                      <a:pt x="9839" y="10443"/>
                    </a:lnTo>
                    <a:lnTo>
                      <a:pt x="10141" y="9779"/>
                    </a:lnTo>
                    <a:lnTo>
                      <a:pt x="10443" y="9055"/>
                    </a:lnTo>
                    <a:lnTo>
                      <a:pt x="10866" y="8391"/>
                    </a:lnTo>
                    <a:lnTo>
                      <a:pt x="11288" y="7787"/>
                    </a:lnTo>
                    <a:lnTo>
                      <a:pt x="11831" y="7123"/>
                    </a:lnTo>
                    <a:lnTo>
                      <a:pt x="12375" y="6519"/>
                    </a:lnTo>
                    <a:lnTo>
                      <a:pt x="13039" y="5916"/>
                    </a:lnTo>
                    <a:lnTo>
                      <a:pt x="13884" y="5191"/>
                    </a:lnTo>
                    <a:lnTo>
                      <a:pt x="14789" y="4588"/>
                    </a:lnTo>
                    <a:lnTo>
                      <a:pt x="15755" y="4045"/>
                    </a:lnTo>
                    <a:lnTo>
                      <a:pt x="16781" y="3622"/>
                    </a:lnTo>
                    <a:lnTo>
                      <a:pt x="17868" y="3260"/>
                    </a:lnTo>
                    <a:lnTo>
                      <a:pt x="18954" y="3018"/>
                    </a:lnTo>
                    <a:lnTo>
                      <a:pt x="20041" y="2837"/>
                    </a:lnTo>
                    <a:lnTo>
                      <a:pt x="21187" y="2777"/>
                    </a:lnTo>
                    <a:close/>
                    <a:moveTo>
                      <a:pt x="22274" y="0"/>
                    </a:moveTo>
                    <a:lnTo>
                      <a:pt x="21006" y="121"/>
                    </a:lnTo>
                    <a:lnTo>
                      <a:pt x="19799" y="242"/>
                    </a:lnTo>
                    <a:lnTo>
                      <a:pt x="18592" y="423"/>
                    </a:lnTo>
                    <a:lnTo>
                      <a:pt x="17385" y="725"/>
                    </a:lnTo>
                    <a:lnTo>
                      <a:pt x="16238" y="1026"/>
                    </a:lnTo>
                    <a:lnTo>
                      <a:pt x="15151" y="1328"/>
                    </a:lnTo>
                    <a:lnTo>
                      <a:pt x="14065" y="1751"/>
                    </a:lnTo>
                    <a:lnTo>
                      <a:pt x="12978" y="2234"/>
                    </a:lnTo>
                    <a:lnTo>
                      <a:pt x="11952" y="2717"/>
                    </a:lnTo>
                    <a:lnTo>
                      <a:pt x="10986" y="3260"/>
                    </a:lnTo>
                    <a:lnTo>
                      <a:pt x="10021" y="3803"/>
                    </a:lnTo>
                    <a:lnTo>
                      <a:pt x="9115" y="4467"/>
                    </a:lnTo>
                    <a:lnTo>
                      <a:pt x="8270" y="5131"/>
                    </a:lnTo>
                    <a:lnTo>
                      <a:pt x="7425" y="5795"/>
                    </a:lnTo>
                    <a:lnTo>
                      <a:pt x="6580" y="6580"/>
                    </a:lnTo>
                    <a:lnTo>
                      <a:pt x="5856" y="7304"/>
                    </a:lnTo>
                    <a:lnTo>
                      <a:pt x="5131" y="8149"/>
                    </a:lnTo>
                    <a:lnTo>
                      <a:pt x="4467" y="8994"/>
                    </a:lnTo>
                    <a:lnTo>
                      <a:pt x="3803" y="9839"/>
                    </a:lnTo>
                    <a:lnTo>
                      <a:pt x="3260" y="10745"/>
                    </a:lnTo>
                    <a:lnTo>
                      <a:pt x="2717" y="11650"/>
                    </a:lnTo>
                    <a:lnTo>
                      <a:pt x="2174" y="12616"/>
                    </a:lnTo>
                    <a:lnTo>
                      <a:pt x="1751" y="13582"/>
                    </a:lnTo>
                    <a:lnTo>
                      <a:pt x="1329" y="14608"/>
                    </a:lnTo>
                    <a:lnTo>
                      <a:pt x="1027" y="15574"/>
                    </a:lnTo>
                    <a:lnTo>
                      <a:pt x="725" y="16660"/>
                    </a:lnTo>
                    <a:lnTo>
                      <a:pt x="483" y="17686"/>
                    </a:lnTo>
                    <a:lnTo>
                      <a:pt x="242" y="18773"/>
                    </a:lnTo>
                    <a:lnTo>
                      <a:pt x="121" y="19859"/>
                    </a:lnTo>
                    <a:lnTo>
                      <a:pt x="61" y="20946"/>
                    </a:lnTo>
                    <a:lnTo>
                      <a:pt x="1" y="22032"/>
                    </a:lnTo>
                    <a:lnTo>
                      <a:pt x="61" y="22998"/>
                    </a:lnTo>
                    <a:lnTo>
                      <a:pt x="121" y="23964"/>
                    </a:lnTo>
                    <a:lnTo>
                      <a:pt x="242" y="24930"/>
                    </a:lnTo>
                    <a:lnTo>
                      <a:pt x="363" y="25895"/>
                    </a:lnTo>
                    <a:lnTo>
                      <a:pt x="604" y="26861"/>
                    </a:lnTo>
                    <a:lnTo>
                      <a:pt x="846" y="27827"/>
                    </a:lnTo>
                    <a:lnTo>
                      <a:pt x="1087" y="28732"/>
                    </a:lnTo>
                    <a:lnTo>
                      <a:pt x="1449" y="29698"/>
                    </a:lnTo>
                    <a:lnTo>
                      <a:pt x="1811" y="30603"/>
                    </a:lnTo>
                    <a:lnTo>
                      <a:pt x="2234" y="31509"/>
                    </a:lnTo>
                    <a:lnTo>
                      <a:pt x="2717" y="32414"/>
                    </a:lnTo>
                    <a:lnTo>
                      <a:pt x="3200" y="33320"/>
                    </a:lnTo>
                    <a:lnTo>
                      <a:pt x="3743" y="34165"/>
                    </a:lnTo>
                    <a:lnTo>
                      <a:pt x="4347" y="35010"/>
                    </a:lnTo>
                    <a:lnTo>
                      <a:pt x="5011" y="35795"/>
                    </a:lnTo>
                    <a:lnTo>
                      <a:pt x="5675" y="36579"/>
                    </a:lnTo>
                    <a:lnTo>
                      <a:pt x="6399" y="37364"/>
                    </a:lnTo>
                    <a:lnTo>
                      <a:pt x="7184" y="38088"/>
                    </a:lnTo>
                    <a:lnTo>
                      <a:pt x="7968" y="38752"/>
                    </a:lnTo>
                    <a:lnTo>
                      <a:pt x="8813" y="39416"/>
                    </a:lnTo>
                    <a:lnTo>
                      <a:pt x="9719" y="40020"/>
                    </a:lnTo>
                    <a:lnTo>
                      <a:pt x="10624" y="40563"/>
                    </a:lnTo>
                    <a:lnTo>
                      <a:pt x="11590" y="41106"/>
                    </a:lnTo>
                    <a:lnTo>
                      <a:pt x="12616" y="41589"/>
                    </a:lnTo>
                    <a:lnTo>
                      <a:pt x="13703" y="42012"/>
                    </a:lnTo>
                    <a:lnTo>
                      <a:pt x="14789" y="42374"/>
                    </a:lnTo>
                    <a:lnTo>
                      <a:pt x="15936" y="42736"/>
                    </a:lnTo>
                    <a:lnTo>
                      <a:pt x="17083" y="42978"/>
                    </a:lnTo>
                    <a:lnTo>
                      <a:pt x="18290" y="43219"/>
                    </a:lnTo>
                    <a:lnTo>
                      <a:pt x="19558" y="43340"/>
                    </a:lnTo>
                    <a:lnTo>
                      <a:pt x="20825" y="43460"/>
                    </a:lnTo>
                    <a:lnTo>
                      <a:pt x="22153" y="43521"/>
                    </a:lnTo>
                    <a:lnTo>
                      <a:pt x="23541" y="43460"/>
                    </a:lnTo>
                    <a:lnTo>
                      <a:pt x="24869" y="43340"/>
                    </a:lnTo>
                    <a:lnTo>
                      <a:pt x="26197" y="43219"/>
                    </a:lnTo>
                    <a:lnTo>
                      <a:pt x="27405" y="42978"/>
                    </a:lnTo>
                    <a:lnTo>
                      <a:pt x="28612" y="42676"/>
                    </a:lnTo>
                    <a:lnTo>
                      <a:pt x="29819" y="42374"/>
                    </a:lnTo>
                    <a:lnTo>
                      <a:pt x="30966" y="42012"/>
                    </a:lnTo>
                    <a:lnTo>
                      <a:pt x="32052" y="41529"/>
                    </a:lnTo>
                    <a:lnTo>
                      <a:pt x="33079" y="41046"/>
                    </a:lnTo>
                    <a:lnTo>
                      <a:pt x="34105" y="40503"/>
                    </a:lnTo>
                    <a:lnTo>
                      <a:pt x="35070" y="39959"/>
                    </a:lnTo>
                    <a:lnTo>
                      <a:pt x="35976" y="39356"/>
                    </a:lnTo>
                    <a:lnTo>
                      <a:pt x="36881" y="38692"/>
                    </a:lnTo>
                    <a:lnTo>
                      <a:pt x="37726" y="37968"/>
                    </a:lnTo>
                    <a:lnTo>
                      <a:pt x="38511" y="37243"/>
                    </a:lnTo>
                    <a:lnTo>
                      <a:pt x="39296" y="36459"/>
                    </a:lnTo>
                    <a:lnTo>
                      <a:pt x="39960" y="35674"/>
                    </a:lnTo>
                    <a:lnTo>
                      <a:pt x="40624" y="34829"/>
                    </a:lnTo>
                    <a:lnTo>
                      <a:pt x="41288" y="33984"/>
                    </a:lnTo>
                    <a:lnTo>
                      <a:pt x="41831" y="33139"/>
                    </a:lnTo>
                    <a:lnTo>
                      <a:pt x="42374" y="32233"/>
                    </a:lnTo>
                    <a:lnTo>
                      <a:pt x="42857" y="31267"/>
                    </a:lnTo>
                    <a:lnTo>
                      <a:pt x="43340" y="30362"/>
                    </a:lnTo>
                    <a:lnTo>
                      <a:pt x="4370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5" y="10684"/>
                    </a:lnTo>
                    <a:lnTo>
                      <a:pt x="41891" y="9779"/>
                    </a:lnTo>
                    <a:lnTo>
                      <a:pt x="41348" y="8934"/>
                    </a:lnTo>
                    <a:lnTo>
                      <a:pt x="40744" y="8149"/>
                    </a:lnTo>
                    <a:lnTo>
                      <a:pt x="40080" y="7364"/>
                    </a:lnTo>
                    <a:lnTo>
                      <a:pt x="39416" y="6580"/>
                    </a:lnTo>
                    <a:lnTo>
                      <a:pt x="38692" y="5855"/>
                    </a:lnTo>
                    <a:lnTo>
                      <a:pt x="37907" y="5131"/>
                    </a:lnTo>
                    <a:lnTo>
                      <a:pt x="37123" y="4467"/>
                    </a:lnTo>
                    <a:lnTo>
                      <a:pt x="36278" y="3863"/>
                    </a:lnTo>
                    <a:lnTo>
                      <a:pt x="35433" y="3260"/>
                    </a:lnTo>
                    <a:lnTo>
                      <a:pt x="34467" y="2717"/>
                    </a:lnTo>
                    <a:lnTo>
                      <a:pt x="33561" y="2234"/>
                    </a:lnTo>
                    <a:lnTo>
                      <a:pt x="32596" y="1811"/>
                    </a:lnTo>
                    <a:lnTo>
                      <a:pt x="31569" y="1389"/>
                    </a:lnTo>
                    <a:lnTo>
                      <a:pt x="30483" y="1026"/>
                    </a:lnTo>
                    <a:lnTo>
                      <a:pt x="29396" y="725"/>
                    </a:lnTo>
                    <a:lnTo>
                      <a:pt x="28310" y="483"/>
                    </a:lnTo>
                    <a:lnTo>
                      <a:pt x="27163" y="242"/>
                    </a:lnTo>
                    <a:lnTo>
                      <a:pt x="26016" y="121"/>
                    </a:lnTo>
                    <a:lnTo>
                      <a:pt x="24809" y="0"/>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28"/>
              <p:cNvSpPr/>
              <p:nvPr/>
            </p:nvSpPr>
            <p:spPr>
              <a:xfrm>
                <a:off x="2006699" y="2253125"/>
                <a:ext cx="1131800" cy="1088025"/>
              </a:xfrm>
              <a:custGeom>
                <a:avLst/>
                <a:gdLst/>
                <a:ahLst/>
                <a:cxnLst/>
                <a:rect l="l" t="t" r="r" b="b"/>
                <a:pathLst>
                  <a:path w="45272" h="43521" extrusionOk="0">
                    <a:moveTo>
                      <a:pt x="21187" y="2777"/>
                    </a:moveTo>
                    <a:lnTo>
                      <a:pt x="22213" y="2837"/>
                    </a:lnTo>
                    <a:lnTo>
                      <a:pt x="23239" y="2958"/>
                    </a:lnTo>
                    <a:lnTo>
                      <a:pt x="24145" y="3199"/>
                    </a:lnTo>
                    <a:lnTo>
                      <a:pt x="25050" y="3441"/>
                    </a:lnTo>
                    <a:lnTo>
                      <a:pt x="25956" y="3803"/>
                    </a:lnTo>
                    <a:lnTo>
                      <a:pt x="26740" y="4286"/>
                    </a:lnTo>
                    <a:lnTo>
                      <a:pt x="27525" y="4769"/>
                    </a:lnTo>
                    <a:lnTo>
                      <a:pt x="28310" y="5312"/>
                    </a:lnTo>
                    <a:lnTo>
                      <a:pt x="28974" y="5916"/>
                    </a:lnTo>
                    <a:lnTo>
                      <a:pt x="29698" y="6580"/>
                    </a:lnTo>
                    <a:lnTo>
                      <a:pt x="30302" y="7304"/>
                    </a:lnTo>
                    <a:lnTo>
                      <a:pt x="30905" y="8028"/>
                    </a:lnTo>
                    <a:lnTo>
                      <a:pt x="31449" y="8873"/>
                    </a:lnTo>
                    <a:lnTo>
                      <a:pt x="31992" y="9658"/>
                    </a:lnTo>
                    <a:lnTo>
                      <a:pt x="32475" y="10564"/>
                    </a:lnTo>
                    <a:lnTo>
                      <a:pt x="32958" y="11409"/>
                    </a:lnTo>
                    <a:lnTo>
                      <a:pt x="33380" y="12314"/>
                    </a:lnTo>
                    <a:lnTo>
                      <a:pt x="33742" y="13280"/>
                    </a:lnTo>
                    <a:lnTo>
                      <a:pt x="34467" y="15151"/>
                    </a:lnTo>
                    <a:lnTo>
                      <a:pt x="35010" y="17143"/>
                    </a:lnTo>
                    <a:lnTo>
                      <a:pt x="35493" y="19074"/>
                    </a:lnTo>
                    <a:lnTo>
                      <a:pt x="35855" y="20946"/>
                    </a:lnTo>
                    <a:lnTo>
                      <a:pt x="36096" y="22757"/>
                    </a:lnTo>
                    <a:lnTo>
                      <a:pt x="36217" y="24447"/>
                    </a:lnTo>
                    <a:lnTo>
                      <a:pt x="36277" y="26076"/>
                    </a:lnTo>
                    <a:lnTo>
                      <a:pt x="36217" y="27404"/>
                    </a:lnTo>
                    <a:lnTo>
                      <a:pt x="36157" y="28732"/>
                    </a:lnTo>
                    <a:lnTo>
                      <a:pt x="35976" y="30060"/>
                    </a:lnTo>
                    <a:lnTo>
                      <a:pt x="35734" y="31328"/>
                    </a:lnTo>
                    <a:lnTo>
                      <a:pt x="35372" y="32595"/>
                    </a:lnTo>
                    <a:lnTo>
                      <a:pt x="34889" y="33803"/>
                    </a:lnTo>
                    <a:lnTo>
                      <a:pt x="34587" y="34406"/>
                    </a:lnTo>
                    <a:lnTo>
                      <a:pt x="34286" y="35010"/>
                    </a:lnTo>
                    <a:lnTo>
                      <a:pt x="33923" y="35553"/>
                    </a:lnTo>
                    <a:lnTo>
                      <a:pt x="33561" y="36157"/>
                    </a:lnTo>
                    <a:lnTo>
                      <a:pt x="33139" y="36640"/>
                    </a:lnTo>
                    <a:lnTo>
                      <a:pt x="32716" y="37183"/>
                    </a:lnTo>
                    <a:lnTo>
                      <a:pt x="32233" y="37666"/>
                    </a:lnTo>
                    <a:lnTo>
                      <a:pt x="31690" y="38088"/>
                    </a:lnTo>
                    <a:lnTo>
                      <a:pt x="31207" y="38511"/>
                    </a:lnTo>
                    <a:lnTo>
                      <a:pt x="30603" y="38873"/>
                    </a:lnTo>
                    <a:lnTo>
                      <a:pt x="30060" y="39235"/>
                    </a:lnTo>
                    <a:lnTo>
                      <a:pt x="29457" y="39537"/>
                    </a:lnTo>
                    <a:lnTo>
                      <a:pt x="28853" y="39839"/>
                    </a:lnTo>
                    <a:lnTo>
                      <a:pt x="28189" y="40080"/>
                    </a:lnTo>
                    <a:lnTo>
                      <a:pt x="27585" y="40261"/>
                    </a:lnTo>
                    <a:lnTo>
                      <a:pt x="26921" y="40442"/>
                    </a:lnTo>
                    <a:lnTo>
                      <a:pt x="26257" y="40563"/>
                    </a:lnTo>
                    <a:lnTo>
                      <a:pt x="25594" y="40684"/>
                    </a:lnTo>
                    <a:lnTo>
                      <a:pt x="24930" y="40744"/>
                    </a:lnTo>
                    <a:lnTo>
                      <a:pt x="23239" y="40744"/>
                    </a:lnTo>
                    <a:lnTo>
                      <a:pt x="22274" y="40623"/>
                    </a:lnTo>
                    <a:lnTo>
                      <a:pt x="21368" y="40382"/>
                    </a:lnTo>
                    <a:lnTo>
                      <a:pt x="20463" y="40141"/>
                    </a:lnTo>
                    <a:lnTo>
                      <a:pt x="19618" y="39778"/>
                    </a:lnTo>
                    <a:lnTo>
                      <a:pt x="18773" y="39356"/>
                    </a:lnTo>
                    <a:lnTo>
                      <a:pt x="17988" y="38873"/>
                    </a:lnTo>
                    <a:lnTo>
                      <a:pt x="17203" y="38330"/>
                    </a:lnTo>
                    <a:lnTo>
                      <a:pt x="16479" y="37726"/>
                    </a:lnTo>
                    <a:lnTo>
                      <a:pt x="15815" y="37062"/>
                    </a:lnTo>
                    <a:lnTo>
                      <a:pt x="15151" y="36338"/>
                    </a:lnTo>
                    <a:lnTo>
                      <a:pt x="14547" y="35613"/>
                    </a:lnTo>
                    <a:lnTo>
                      <a:pt x="14004" y="34829"/>
                    </a:lnTo>
                    <a:lnTo>
                      <a:pt x="13401" y="33984"/>
                    </a:lnTo>
                    <a:lnTo>
                      <a:pt x="12918" y="33139"/>
                    </a:lnTo>
                    <a:lnTo>
                      <a:pt x="12435" y="32233"/>
                    </a:lnTo>
                    <a:lnTo>
                      <a:pt x="12012" y="31328"/>
                    </a:lnTo>
                    <a:lnTo>
                      <a:pt x="11590" y="30362"/>
                    </a:lnTo>
                    <a:lnTo>
                      <a:pt x="10805" y="28430"/>
                    </a:lnTo>
                    <a:lnTo>
                      <a:pt x="10201" y="26499"/>
                    </a:lnTo>
                    <a:lnTo>
                      <a:pt x="9719" y="24507"/>
                    </a:lnTo>
                    <a:lnTo>
                      <a:pt x="9296" y="22515"/>
                    </a:lnTo>
                    <a:lnTo>
                      <a:pt x="9055" y="20584"/>
                    </a:lnTo>
                    <a:lnTo>
                      <a:pt x="8873" y="18712"/>
                    </a:lnTo>
                    <a:lnTo>
                      <a:pt x="8813" y="16962"/>
                    </a:lnTo>
                    <a:lnTo>
                      <a:pt x="8873" y="15513"/>
                    </a:lnTo>
                    <a:lnTo>
                      <a:pt x="8994" y="14065"/>
                    </a:lnTo>
                    <a:lnTo>
                      <a:pt x="9236" y="12616"/>
                    </a:lnTo>
                    <a:lnTo>
                      <a:pt x="9417" y="11891"/>
                    </a:lnTo>
                    <a:lnTo>
                      <a:pt x="9598" y="11167"/>
                    </a:lnTo>
                    <a:lnTo>
                      <a:pt x="9839" y="10443"/>
                    </a:lnTo>
                    <a:lnTo>
                      <a:pt x="10141" y="9779"/>
                    </a:lnTo>
                    <a:lnTo>
                      <a:pt x="10443" y="9055"/>
                    </a:lnTo>
                    <a:lnTo>
                      <a:pt x="10865" y="8391"/>
                    </a:lnTo>
                    <a:lnTo>
                      <a:pt x="11288" y="7787"/>
                    </a:lnTo>
                    <a:lnTo>
                      <a:pt x="11831" y="7123"/>
                    </a:lnTo>
                    <a:lnTo>
                      <a:pt x="12374" y="6519"/>
                    </a:lnTo>
                    <a:lnTo>
                      <a:pt x="13038" y="5916"/>
                    </a:lnTo>
                    <a:lnTo>
                      <a:pt x="13883" y="5191"/>
                    </a:lnTo>
                    <a:lnTo>
                      <a:pt x="14789" y="4588"/>
                    </a:lnTo>
                    <a:lnTo>
                      <a:pt x="15755" y="4045"/>
                    </a:lnTo>
                    <a:lnTo>
                      <a:pt x="16781" y="3622"/>
                    </a:lnTo>
                    <a:lnTo>
                      <a:pt x="17867" y="3260"/>
                    </a:lnTo>
                    <a:lnTo>
                      <a:pt x="18954" y="3018"/>
                    </a:lnTo>
                    <a:lnTo>
                      <a:pt x="20040" y="2837"/>
                    </a:lnTo>
                    <a:lnTo>
                      <a:pt x="21187" y="2777"/>
                    </a:lnTo>
                    <a:close/>
                    <a:moveTo>
                      <a:pt x="22274" y="0"/>
                    </a:moveTo>
                    <a:lnTo>
                      <a:pt x="21006" y="121"/>
                    </a:lnTo>
                    <a:lnTo>
                      <a:pt x="19799" y="242"/>
                    </a:lnTo>
                    <a:lnTo>
                      <a:pt x="18592" y="423"/>
                    </a:lnTo>
                    <a:lnTo>
                      <a:pt x="17384" y="725"/>
                    </a:lnTo>
                    <a:lnTo>
                      <a:pt x="16238" y="1026"/>
                    </a:lnTo>
                    <a:lnTo>
                      <a:pt x="15151" y="1328"/>
                    </a:lnTo>
                    <a:lnTo>
                      <a:pt x="14065" y="1751"/>
                    </a:lnTo>
                    <a:lnTo>
                      <a:pt x="12978" y="2234"/>
                    </a:lnTo>
                    <a:lnTo>
                      <a:pt x="11952" y="2717"/>
                    </a:lnTo>
                    <a:lnTo>
                      <a:pt x="10986" y="3260"/>
                    </a:lnTo>
                    <a:lnTo>
                      <a:pt x="10020" y="3803"/>
                    </a:lnTo>
                    <a:lnTo>
                      <a:pt x="9115" y="4467"/>
                    </a:lnTo>
                    <a:lnTo>
                      <a:pt x="8270" y="5131"/>
                    </a:lnTo>
                    <a:lnTo>
                      <a:pt x="7425" y="5795"/>
                    </a:lnTo>
                    <a:lnTo>
                      <a:pt x="6580" y="6580"/>
                    </a:lnTo>
                    <a:lnTo>
                      <a:pt x="5855" y="7304"/>
                    </a:lnTo>
                    <a:lnTo>
                      <a:pt x="5131" y="8149"/>
                    </a:lnTo>
                    <a:lnTo>
                      <a:pt x="4467" y="8994"/>
                    </a:lnTo>
                    <a:lnTo>
                      <a:pt x="3803" y="9839"/>
                    </a:lnTo>
                    <a:lnTo>
                      <a:pt x="3260" y="10745"/>
                    </a:lnTo>
                    <a:lnTo>
                      <a:pt x="2717" y="11650"/>
                    </a:lnTo>
                    <a:lnTo>
                      <a:pt x="2173" y="12616"/>
                    </a:lnTo>
                    <a:lnTo>
                      <a:pt x="1751" y="13582"/>
                    </a:lnTo>
                    <a:lnTo>
                      <a:pt x="1328" y="14608"/>
                    </a:lnTo>
                    <a:lnTo>
                      <a:pt x="1026" y="15574"/>
                    </a:lnTo>
                    <a:lnTo>
                      <a:pt x="725" y="16660"/>
                    </a:lnTo>
                    <a:lnTo>
                      <a:pt x="483" y="17686"/>
                    </a:lnTo>
                    <a:lnTo>
                      <a:pt x="302" y="18773"/>
                    </a:lnTo>
                    <a:lnTo>
                      <a:pt x="121" y="19859"/>
                    </a:lnTo>
                    <a:lnTo>
                      <a:pt x="61" y="20946"/>
                    </a:lnTo>
                    <a:lnTo>
                      <a:pt x="0" y="22032"/>
                    </a:lnTo>
                    <a:lnTo>
                      <a:pt x="61" y="22998"/>
                    </a:lnTo>
                    <a:lnTo>
                      <a:pt x="121" y="23964"/>
                    </a:lnTo>
                    <a:lnTo>
                      <a:pt x="242" y="24930"/>
                    </a:lnTo>
                    <a:lnTo>
                      <a:pt x="363" y="25895"/>
                    </a:lnTo>
                    <a:lnTo>
                      <a:pt x="604" y="26861"/>
                    </a:lnTo>
                    <a:lnTo>
                      <a:pt x="845" y="27827"/>
                    </a:lnTo>
                    <a:lnTo>
                      <a:pt x="1147" y="28732"/>
                    </a:lnTo>
                    <a:lnTo>
                      <a:pt x="1449" y="29698"/>
                    </a:lnTo>
                    <a:lnTo>
                      <a:pt x="1811" y="30603"/>
                    </a:lnTo>
                    <a:lnTo>
                      <a:pt x="2234" y="31509"/>
                    </a:lnTo>
                    <a:lnTo>
                      <a:pt x="2717" y="32414"/>
                    </a:lnTo>
                    <a:lnTo>
                      <a:pt x="3199" y="33320"/>
                    </a:lnTo>
                    <a:lnTo>
                      <a:pt x="3803" y="34165"/>
                    </a:lnTo>
                    <a:lnTo>
                      <a:pt x="4346" y="35010"/>
                    </a:lnTo>
                    <a:lnTo>
                      <a:pt x="5010" y="35795"/>
                    </a:lnTo>
                    <a:lnTo>
                      <a:pt x="5674" y="36579"/>
                    </a:lnTo>
                    <a:lnTo>
                      <a:pt x="6399" y="37364"/>
                    </a:lnTo>
                    <a:lnTo>
                      <a:pt x="7183" y="38088"/>
                    </a:lnTo>
                    <a:lnTo>
                      <a:pt x="7968" y="38752"/>
                    </a:lnTo>
                    <a:lnTo>
                      <a:pt x="8813" y="39416"/>
                    </a:lnTo>
                    <a:lnTo>
                      <a:pt x="9719" y="40020"/>
                    </a:lnTo>
                    <a:lnTo>
                      <a:pt x="10624" y="40563"/>
                    </a:lnTo>
                    <a:lnTo>
                      <a:pt x="11590" y="41106"/>
                    </a:lnTo>
                    <a:lnTo>
                      <a:pt x="12616" y="41589"/>
                    </a:lnTo>
                    <a:lnTo>
                      <a:pt x="13702" y="42012"/>
                    </a:lnTo>
                    <a:lnTo>
                      <a:pt x="14789" y="42374"/>
                    </a:lnTo>
                    <a:lnTo>
                      <a:pt x="15936" y="42736"/>
                    </a:lnTo>
                    <a:lnTo>
                      <a:pt x="17083" y="42978"/>
                    </a:lnTo>
                    <a:lnTo>
                      <a:pt x="18290" y="43219"/>
                    </a:lnTo>
                    <a:lnTo>
                      <a:pt x="19557" y="43340"/>
                    </a:lnTo>
                    <a:lnTo>
                      <a:pt x="20825" y="43460"/>
                    </a:lnTo>
                    <a:lnTo>
                      <a:pt x="22213" y="43521"/>
                    </a:lnTo>
                    <a:lnTo>
                      <a:pt x="23541" y="43460"/>
                    </a:lnTo>
                    <a:lnTo>
                      <a:pt x="24869" y="43340"/>
                    </a:lnTo>
                    <a:lnTo>
                      <a:pt x="26197" y="43219"/>
                    </a:lnTo>
                    <a:lnTo>
                      <a:pt x="27404" y="42978"/>
                    </a:lnTo>
                    <a:lnTo>
                      <a:pt x="28612" y="42676"/>
                    </a:lnTo>
                    <a:lnTo>
                      <a:pt x="29819" y="42374"/>
                    </a:lnTo>
                    <a:lnTo>
                      <a:pt x="30966" y="42012"/>
                    </a:lnTo>
                    <a:lnTo>
                      <a:pt x="32052" y="41529"/>
                    </a:lnTo>
                    <a:lnTo>
                      <a:pt x="33078" y="41046"/>
                    </a:lnTo>
                    <a:lnTo>
                      <a:pt x="34104" y="40503"/>
                    </a:lnTo>
                    <a:lnTo>
                      <a:pt x="35070" y="39959"/>
                    </a:lnTo>
                    <a:lnTo>
                      <a:pt x="35976" y="39356"/>
                    </a:lnTo>
                    <a:lnTo>
                      <a:pt x="36881" y="38692"/>
                    </a:lnTo>
                    <a:lnTo>
                      <a:pt x="37726" y="37968"/>
                    </a:lnTo>
                    <a:lnTo>
                      <a:pt x="38511" y="37243"/>
                    </a:lnTo>
                    <a:lnTo>
                      <a:pt x="39296" y="36459"/>
                    </a:lnTo>
                    <a:lnTo>
                      <a:pt x="39959" y="35674"/>
                    </a:lnTo>
                    <a:lnTo>
                      <a:pt x="40623" y="34829"/>
                    </a:lnTo>
                    <a:lnTo>
                      <a:pt x="41287" y="33984"/>
                    </a:lnTo>
                    <a:lnTo>
                      <a:pt x="41831" y="33139"/>
                    </a:lnTo>
                    <a:lnTo>
                      <a:pt x="42374" y="32233"/>
                    </a:lnTo>
                    <a:lnTo>
                      <a:pt x="42857" y="31267"/>
                    </a:lnTo>
                    <a:lnTo>
                      <a:pt x="43340" y="30362"/>
                    </a:lnTo>
                    <a:lnTo>
                      <a:pt x="4376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4" y="10684"/>
                    </a:lnTo>
                    <a:lnTo>
                      <a:pt x="41891" y="9779"/>
                    </a:lnTo>
                    <a:lnTo>
                      <a:pt x="41348" y="8934"/>
                    </a:lnTo>
                    <a:lnTo>
                      <a:pt x="40744" y="8149"/>
                    </a:lnTo>
                    <a:lnTo>
                      <a:pt x="40080" y="7364"/>
                    </a:lnTo>
                    <a:lnTo>
                      <a:pt x="39416" y="6580"/>
                    </a:lnTo>
                    <a:lnTo>
                      <a:pt x="38692" y="5855"/>
                    </a:lnTo>
                    <a:lnTo>
                      <a:pt x="37907" y="5131"/>
                    </a:lnTo>
                    <a:lnTo>
                      <a:pt x="37122" y="4467"/>
                    </a:lnTo>
                    <a:lnTo>
                      <a:pt x="36277" y="3863"/>
                    </a:lnTo>
                    <a:lnTo>
                      <a:pt x="35432" y="3260"/>
                    </a:lnTo>
                    <a:lnTo>
                      <a:pt x="34527" y="2717"/>
                    </a:lnTo>
                    <a:lnTo>
                      <a:pt x="33561" y="2234"/>
                    </a:lnTo>
                    <a:lnTo>
                      <a:pt x="32595" y="1811"/>
                    </a:lnTo>
                    <a:lnTo>
                      <a:pt x="31569" y="1389"/>
                    </a:lnTo>
                    <a:lnTo>
                      <a:pt x="30483" y="1026"/>
                    </a:lnTo>
                    <a:lnTo>
                      <a:pt x="29457" y="725"/>
                    </a:lnTo>
                    <a:lnTo>
                      <a:pt x="28310" y="483"/>
                    </a:lnTo>
                    <a:lnTo>
                      <a:pt x="27163" y="242"/>
                    </a:lnTo>
                    <a:lnTo>
                      <a:pt x="26016" y="121"/>
                    </a:lnTo>
                    <a:lnTo>
                      <a:pt x="24809" y="0"/>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28"/>
              <p:cNvSpPr/>
              <p:nvPr/>
            </p:nvSpPr>
            <p:spPr>
              <a:xfrm>
                <a:off x="247173" y="1738550"/>
                <a:ext cx="1659950" cy="1681075"/>
              </a:xfrm>
              <a:custGeom>
                <a:avLst/>
                <a:gdLst/>
                <a:ahLst/>
                <a:cxnLst/>
                <a:rect l="l" t="t" r="r" b="b"/>
                <a:pathLst>
                  <a:path w="66398" h="67243" extrusionOk="0">
                    <a:moveTo>
                      <a:pt x="36881" y="0"/>
                    </a:moveTo>
                    <a:lnTo>
                      <a:pt x="34708" y="61"/>
                    </a:lnTo>
                    <a:lnTo>
                      <a:pt x="32656" y="181"/>
                    </a:lnTo>
                    <a:lnTo>
                      <a:pt x="30603" y="423"/>
                    </a:lnTo>
                    <a:lnTo>
                      <a:pt x="28611" y="725"/>
                    </a:lnTo>
                    <a:lnTo>
                      <a:pt x="26680" y="1147"/>
                    </a:lnTo>
                    <a:lnTo>
                      <a:pt x="24809" y="1630"/>
                    </a:lnTo>
                    <a:lnTo>
                      <a:pt x="23058" y="2234"/>
                    </a:lnTo>
                    <a:lnTo>
                      <a:pt x="21308" y="2837"/>
                    </a:lnTo>
                    <a:lnTo>
                      <a:pt x="19618" y="3561"/>
                    </a:lnTo>
                    <a:lnTo>
                      <a:pt x="17988" y="4346"/>
                    </a:lnTo>
                    <a:lnTo>
                      <a:pt x="16479" y="5191"/>
                    </a:lnTo>
                    <a:lnTo>
                      <a:pt x="14970" y="6157"/>
                    </a:lnTo>
                    <a:lnTo>
                      <a:pt x="13581" y="7123"/>
                    </a:lnTo>
                    <a:lnTo>
                      <a:pt x="12193" y="8149"/>
                    </a:lnTo>
                    <a:lnTo>
                      <a:pt x="10926" y="9296"/>
                    </a:lnTo>
                    <a:lnTo>
                      <a:pt x="9718" y="10443"/>
                    </a:lnTo>
                    <a:lnTo>
                      <a:pt x="8571" y="11650"/>
                    </a:lnTo>
                    <a:lnTo>
                      <a:pt x="7485" y="12917"/>
                    </a:lnTo>
                    <a:lnTo>
                      <a:pt x="6459" y="14245"/>
                    </a:lnTo>
                    <a:lnTo>
                      <a:pt x="5493" y="15573"/>
                    </a:lnTo>
                    <a:lnTo>
                      <a:pt x="4648" y="16962"/>
                    </a:lnTo>
                    <a:lnTo>
                      <a:pt x="3863" y="18410"/>
                    </a:lnTo>
                    <a:lnTo>
                      <a:pt x="3139" y="19859"/>
                    </a:lnTo>
                    <a:lnTo>
                      <a:pt x="2475" y="21368"/>
                    </a:lnTo>
                    <a:lnTo>
                      <a:pt x="1871" y="22877"/>
                    </a:lnTo>
                    <a:lnTo>
                      <a:pt x="1388" y="24446"/>
                    </a:lnTo>
                    <a:lnTo>
                      <a:pt x="966" y="26016"/>
                    </a:lnTo>
                    <a:lnTo>
                      <a:pt x="604" y="27585"/>
                    </a:lnTo>
                    <a:lnTo>
                      <a:pt x="362" y="29215"/>
                    </a:lnTo>
                    <a:lnTo>
                      <a:pt x="121" y="30845"/>
                    </a:lnTo>
                    <a:lnTo>
                      <a:pt x="0" y="32474"/>
                    </a:lnTo>
                    <a:lnTo>
                      <a:pt x="0" y="34165"/>
                    </a:lnTo>
                    <a:lnTo>
                      <a:pt x="0" y="35553"/>
                    </a:lnTo>
                    <a:lnTo>
                      <a:pt x="121" y="36941"/>
                    </a:lnTo>
                    <a:lnTo>
                      <a:pt x="242" y="38330"/>
                    </a:lnTo>
                    <a:lnTo>
                      <a:pt x="423" y="39718"/>
                    </a:lnTo>
                    <a:lnTo>
                      <a:pt x="725" y="41167"/>
                    </a:lnTo>
                    <a:lnTo>
                      <a:pt x="1026" y="42615"/>
                    </a:lnTo>
                    <a:lnTo>
                      <a:pt x="1449" y="44003"/>
                    </a:lnTo>
                    <a:lnTo>
                      <a:pt x="1871" y="45452"/>
                    </a:lnTo>
                    <a:lnTo>
                      <a:pt x="2415" y="46840"/>
                    </a:lnTo>
                    <a:lnTo>
                      <a:pt x="2958" y="48229"/>
                    </a:lnTo>
                    <a:lnTo>
                      <a:pt x="3622" y="49617"/>
                    </a:lnTo>
                    <a:lnTo>
                      <a:pt x="4346" y="51005"/>
                    </a:lnTo>
                    <a:lnTo>
                      <a:pt x="5131" y="52333"/>
                    </a:lnTo>
                    <a:lnTo>
                      <a:pt x="5976" y="53661"/>
                    </a:lnTo>
                    <a:lnTo>
                      <a:pt x="6942" y="54929"/>
                    </a:lnTo>
                    <a:lnTo>
                      <a:pt x="7907" y="56136"/>
                    </a:lnTo>
                    <a:lnTo>
                      <a:pt x="8994" y="57343"/>
                    </a:lnTo>
                    <a:lnTo>
                      <a:pt x="10141" y="58430"/>
                    </a:lnTo>
                    <a:lnTo>
                      <a:pt x="11408" y="59577"/>
                    </a:lnTo>
                    <a:lnTo>
                      <a:pt x="12676" y="60603"/>
                    </a:lnTo>
                    <a:lnTo>
                      <a:pt x="14064" y="61569"/>
                    </a:lnTo>
                    <a:lnTo>
                      <a:pt x="15513" y="62474"/>
                    </a:lnTo>
                    <a:lnTo>
                      <a:pt x="17082" y="63319"/>
                    </a:lnTo>
                    <a:lnTo>
                      <a:pt x="18712" y="64104"/>
                    </a:lnTo>
                    <a:lnTo>
                      <a:pt x="20402" y="64768"/>
                    </a:lnTo>
                    <a:lnTo>
                      <a:pt x="22213" y="65432"/>
                    </a:lnTo>
                    <a:lnTo>
                      <a:pt x="24084" y="65915"/>
                    </a:lnTo>
                    <a:lnTo>
                      <a:pt x="26076" y="66397"/>
                    </a:lnTo>
                    <a:lnTo>
                      <a:pt x="28068" y="66760"/>
                    </a:lnTo>
                    <a:lnTo>
                      <a:pt x="30241" y="67001"/>
                    </a:lnTo>
                    <a:lnTo>
                      <a:pt x="32475" y="67182"/>
                    </a:lnTo>
                    <a:lnTo>
                      <a:pt x="34768" y="67243"/>
                    </a:lnTo>
                    <a:lnTo>
                      <a:pt x="36639" y="67182"/>
                    </a:lnTo>
                    <a:lnTo>
                      <a:pt x="38511" y="67061"/>
                    </a:lnTo>
                    <a:lnTo>
                      <a:pt x="40382" y="66941"/>
                    </a:lnTo>
                    <a:lnTo>
                      <a:pt x="42193" y="66760"/>
                    </a:lnTo>
                    <a:lnTo>
                      <a:pt x="45935" y="66277"/>
                    </a:lnTo>
                    <a:lnTo>
                      <a:pt x="49859" y="65673"/>
                    </a:lnTo>
                    <a:lnTo>
                      <a:pt x="62897" y="62655"/>
                    </a:lnTo>
                    <a:lnTo>
                      <a:pt x="62897" y="51488"/>
                    </a:lnTo>
                    <a:lnTo>
                      <a:pt x="62957" y="49255"/>
                    </a:lnTo>
                    <a:lnTo>
                      <a:pt x="63078" y="47142"/>
                    </a:lnTo>
                    <a:lnTo>
                      <a:pt x="63198" y="46659"/>
                    </a:lnTo>
                    <a:lnTo>
                      <a:pt x="63379" y="46297"/>
                    </a:lnTo>
                    <a:lnTo>
                      <a:pt x="63621" y="45995"/>
                    </a:lnTo>
                    <a:lnTo>
                      <a:pt x="63983" y="45633"/>
                    </a:lnTo>
                    <a:lnTo>
                      <a:pt x="66398" y="43400"/>
                    </a:lnTo>
                    <a:lnTo>
                      <a:pt x="47022" y="43400"/>
                    </a:lnTo>
                    <a:lnTo>
                      <a:pt x="39718" y="47323"/>
                    </a:lnTo>
                    <a:lnTo>
                      <a:pt x="53480" y="46599"/>
                    </a:lnTo>
                    <a:lnTo>
                      <a:pt x="53480" y="61267"/>
                    </a:lnTo>
                    <a:lnTo>
                      <a:pt x="51368" y="62112"/>
                    </a:lnTo>
                    <a:lnTo>
                      <a:pt x="50160" y="62474"/>
                    </a:lnTo>
                    <a:lnTo>
                      <a:pt x="48893" y="62836"/>
                    </a:lnTo>
                    <a:lnTo>
                      <a:pt x="47444" y="63138"/>
                    </a:lnTo>
                    <a:lnTo>
                      <a:pt x="45814" y="63379"/>
                    </a:lnTo>
                    <a:lnTo>
                      <a:pt x="43943" y="63500"/>
                    </a:lnTo>
                    <a:lnTo>
                      <a:pt x="41891" y="63561"/>
                    </a:lnTo>
                    <a:lnTo>
                      <a:pt x="40080" y="63500"/>
                    </a:lnTo>
                    <a:lnTo>
                      <a:pt x="38269" y="63379"/>
                    </a:lnTo>
                    <a:lnTo>
                      <a:pt x="36519" y="63138"/>
                    </a:lnTo>
                    <a:lnTo>
                      <a:pt x="34768" y="62836"/>
                    </a:lnTo>
                    <a:lnTo>
                      <a:pt x="33138" y="62414"/>
                    </a:lnTo>
                    <a:lnTo>
                      <a:pt x="31509" y="61931"/>
                    </a:lnTo>
                    <a:lnTo>
                      <a:pt x="29939" y="61388"/>
                    </a:lnTo>
                    <a:lnTo>
                      <a:pt x="28430" y="60784"/>
                    </a:lnTo>
                    <a:lnTo>
                      <a:pt x="26982" y="60060"/>
                    </a:lnTo>
                    <a:lnTo>
                      <a:pt x="25593" y="59275"/>
                    </a:lnTo>
                    <a:lnTo>
                      <a:pt x="24205" y="58430"/>
                    </a:lnTo>
                    <a:lnTo>
                      <a:pt x="22937" y="57524"/>
                    </a:lnTo>
                    <a:lnTo>
                      <a:pt x="21670" y="56559"/>
                    </a:lnTo>
                    <a:lnTo>
                      <a:pt x="20463" y="55532"/>
                    </a:lnTo>
                    <a:lnTo>
                      <a:pt x="19376" y="54446"/>
                    </a:lnTo>
                    <a:lnTo>
                      <a:pt x="18290" y="53359"/>
                    </a:lnTo>
                    <a:lnTo>
                      <a:pt x="17263" y="52152"/>
                    </a:lnTo>
                    <a:lnTo>
                      <a:pt x="16298" y="50945"/>
                    </a:lnTo>
                    <a:lnTo>
                      <a:pt x="15392" y="49617"/>
                    </a:lnTo>
                    <a:lnTo>
                      <a:pt x="14547" y="48349"/>
                    </a:lnTo>
                    <a:lnTo>
                      <a:pt x="13763" y="46961"/>
                    </a:lnTo>
                    <a:lnTo>
                      <a:pt x="13038" y="45573"/>
                    </a:lnTo>
                    <a:lnTo>
                      <a:pt x="12435" y="44124"/>
                    </a:lnTo>
                    <a:lnTo>
                      <a:pt x="11831" y="42676"/>
                    </a:lnTo>
                    <a:lnTo>
                      <a:pt x="11288" y="41167"/>
                    </a:lnTo>
                    <a:lnTo>
                      <a:pt x="10865" y="39657"/>
                    </a:lnTo>
                    <a:lnTo>
                      <a:pt x="10443" y="38148"/>
                    </a:lnTo>
                    <a:lnTo>
                      <a:pt x="10141" y="36579"/>
                    </a:lnTo>
                    <a:lnTo>
                      <a:pt x="9899" y="35010"/>
                    </a:lnTo>
                    <a:lnTo>
                      <a:pt x="9718" y="33440"/>
                    </a:lnTo>
                    <a:lnTo>
                      <a:pt x="9598" y="31811"/>
                    </a:lnTo>
                    <a:lnTo>
                      <a:pt x="9598" y="30241"/>
                    </a:lnTo>
                    <a:lnTo>
                      <a:pt x="9598" y="28732"/>
                    </a:lnTo>
                    <a:lnTo>
                      <a:pt x="9718" y="27283"/>
                    </a:lnTo>
                    <a:lnTo>
                      <a:pt x="9839" y="25895"/>
                    </a:lnTo>
                    <a:lnTo>
                      <a:pt x="10080" y="24507"/>
                    </a:lnTo>
                    <a:lnTo>
                      <a:pt x="10322" y="23119"/>
                    </a:lnTo>
                    <a:lnTo>
                      <a:pt x="10684" y="21791"/>
                    </a:lnTo>
                    <a:lnTo>
                      <a:pt x="11046" y="20523"/>
                    </a:lnTo>
                    <a:lnTo>
                      <a:pt x="11469" y="19255"/>
                    </a:lnTo>
                    <a:lnTo>
                      <a:pt x="12012" y="18048"/>
                    </a:lnTo>
                    <a:lnTo>
                      <a:pt x="12555" y="16901"/>
                    </a:lnTo>
                    <a:lnTo>
                      <a:pt x="13159" y="15754"/>
                    </a:lnTo>
                    <a:lnTo>
                      <a:pt x="13763" y="14668"/>
                    </a:lnTo>
                    <a:lnTo>
                      <a:pt x="14487" y="13642"/>
                    </a:lnTo>
                    <a:lnTo>
                      <a:pt x="15211" y="12616"/>
                    </a:lnTo>
                    <a:lnTo>
                      <a:pt x="15996" y="11710"/>
                    </a:lnTo>
                    <a:lnTo>
                      <a:pt x="16841" y="10744"/>
                    </a:lnTo>
                    <a:lnTo>
                      <a:pt x="17686" y="9899"/>
                    </a:lnTo>
                    <a:lnTo>
                      <a:pt x="18591" y="9115"/>
                    </a:lnTo>
                    <a:lnTo>
                      <a:pt x="19557" y="8330"/>
                    </a:lnTo>
                    <a:lnTo>
                      <a:pt x="20523" y="7606"/>
                    </a:lnTo>
                    <a:lnTo>
                      <a:pt x="21549" y="6942"/>
                    </a:lnTo>
                    <a:lnTo>
                      <a:pt x="22636" y="6338"/>
                    </a:lnTo>
                    <a:lnTo>
                      <a:pt x="23722" y="5734"/>
                    </a:lnTo>
                    <a:lnTo>
                      <a:pt x="24809" y="5252"/>
                    </a:lnTo>
                    <a:lnTo>
                      <a:pt x="26016" y="4829"/>
                    </a:lnTo>
                    <a:lnTo>
                      <a:pt x="27163" y="4407"/>
                    </a:lnTo>
                    <a:lnTo>
                      <a:pt x="28370" y="4044"/>
                    </a:lnTo>
                    <a:lnTo>
                      <a:pt x="29638" y="3803"/>
                    </a:lnTo>
                    <a:lnTo>
                      <a:pt x="30905" y="3561"/>
                    </a:lnTo>
                    <a:lnTo>
                      <a:pt x="32233" y="3441"/>
                    </a:lnTo>
                    <a:lnTo>
                      <a:pt x="33501" y="3320"/>
                    </a:lnTo>
                    <a:lnTo>
                      <a:pt x="34889" y="3320"/>
                    </a:lnTo>
                    <a:lnTo>
                      <a:pt x="36821" y="3380"/>
                    </a:lnTo>
                    <a:lnTo>
                      <a:pt x="38692" y="3561"/>
                    </a:lnTo>
                    <a:lnTo>
                      <a:pt x="40382" y="3803"/>
                    </a:lnTo>
                    <a:lnTo>
                      <a:pt x="42012" y="4225"/>
                    </a:lnTo>
                    <a:lnTo>
                      <a:pt x="43521" y="4648"/>
                    </a:lnTo>
                    <a:lnTo>
                      <a:pt x="44969" y="5191"/>
                    </a:lnTo>
                    <a:lnTo>
                      <a:pt x="46297" y="5795"/>
                    </a:lnTo>
                    <a:lnTo>
                      <a:pt x="47504" y="6459"/>
                    </a:lnTo>
                    <a:lnTo>
                      <a:pt x="48651" y="7123"/>
                    </a:lnTo>
                    <a:lnTo>
                      <a:pt x="49677" y="7847"/>
                    </a:lnTo>
                    <a:lnTo>
                      <a:pt x="50643" y="8571"/>
                    </a:lnTo>
                    <a:lnTo>
                      <a:pt x="51549" y="9235"/>
                    </a:lnTo>
                    <a:lnTo>
                      <a:pt x="53118" y="10624"/>
                    </a:lnTo>
                    <a:lnTo>
                      <a:pt x="54386" y="11891"/>
                    </a:lnTo>
                    <a:lnTo>
                      <a:pt x="52152" y="15513"/>
                    </a:lnTo>
                    <a:lnTo>
                      <a:pt x="52152" y="15513"/>
                    </a:lnTo>
                    <a:lnTo>
                      <a:pt x="55351" y="14789"/>
                    </a:lnTo>
                    <a:lnTo>
                      <a:pt x="62897" y="7606"/>
                    </a:lnTo>
                    <a:lnTo>
                      <a:pt x="61146" y="6398"/>
                    </a:lnTo>
                    <a:lnTo>
                      <a:pt x="59999" y="5674"/>
                    </a:lnTo>
                    <a:lnTo>
                      <a:pt x="58671" y="4950"/>
                    </a:lnTo>
                    <a:lnTo>
                      <a:pt x="57162" y="4225"/>
                    </a:lnTo>
                    <a:lnTo>
                      <a:pt x="55351" y="3441"/>
                    </a:lnTo>
                    <a:lnTo>
                      <a:pt x="53239" y="2656"/>
                    </a:lnTo>
                    <a:lnTo>
                      <a:pt x="50824" y="1932"/>
                    </a:lnTo>
                    <a:lnTo>
                      <a:pt x="49195" y="1509"/>
                    </a:lnTo>
                    <a:lnTo>
                      <a:pt x="47565" y="1147"/>
                    </a:lnTo>
                    <a:lnTo>
                      <a:pt x="45814" y="785"/>
                    </a:lnTo>
                    <a:lnTo>
                      <a:pt x="44124" y="543"/>
                    </a:lnTo>
                    <a:lnTo>
                      <a:pt x="42313" y="302"/>
                    </a:lnTo>
                    <a:lnTo>
                      <a:pt x="40563" y="121"/>
                    </a:lnTo>
                    <a:lnTo>
                      <a:pt x="38692" y="61"/>
                    </a:lnTo>
                    <a:lnTo>
                      <a:pt x="36881" y="0"/>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28"/>
              <p:cNvSpPr/>
              <p:nvPr/>
            </p:nvSpPr>
            <p:spPr>
              <a:xfrm>
                <a:off x="5530275" y="1685724"/>
                <a:ext cx="602125" cy="1614700"/>
              </a:xfrm>
              <a:custGeom>
                <a:avLst/>
                <a:gdLst/>
                <a:ahLst/>
                <a:cxnLst/>
                <a:rect l="l" t="t" r="r" b="b"/>
                <a:pathLst>
                  <a:path w="24085" h="64588" extrusionOk="0">
                    <a:moveTo>
                      <a:pt x="6882" y="1"/>
                    </a:moveTo>
                    <a:lnTo>
                      <a:pt x="1" y="3320"/>
                    </a:lnTo>
                    <a:lnTo>
                      <a:pt x="7003" y="3320"/>
                    </a:lnTo>
                    <a:lnTo>
                      <a:pt x="7003" y="56740"/>
                    </a:lnTo>
                    <a:lnTo>
                      <a:pt x="7003" y="59758"/>
                    </a:lnTo>
                    <a:lnTo>
                      <a:pt x="7003" y="60362"/>
                    </a:lnTo>
                    <a:lnTo>
                      <a:pt x="6942" y="60905"/>
                    </a:lnTo>
                    <a:lnTo>
                      <a:pt x="6761" y="61388"/>
                    </a:lnTo>
                    <a:lnTo>
                      <a:pt x="6580" y="61810"/>
                    </a:lnTo>
                    <a:lnTo>
                      <a:pt x="6218" y="62354"/>
                    </a:lnTo>
                    <a:lnTo>
                      <a:pt x="5795" y="62957"/>
                    </a:lnTo>
                    <a:lnTo>
                      <a:pt x="4528" y="64587"/>
                    </a:lnTo>
                    <a:lnTo>
                      <a:pt x="20705" y="64587"/>
                    </a:lnTo>
                    <a:lnTo>
                      <a:pt x="24085" y="62595"/>
                    </a:lnTo>
                    <a:lnTo>
                      <a:pt x="21731" y="62354"/>
                    </a:lnTo>
                    <a:lnTo>
                      <a:pt x="19437" y="62112"/>
                    </a:lnTo>
                    <a:lnTo>
                      <a:pt x="18411" y="61991"/>
                    </a:lnTo>
                    <a:lnTo>
                      <a:pt x="17566" y="61810"/>
                    </a:lnTo>
                    <a:lnTo>
                      <a:pt x="17264" y="61690"/>
                    </a:lnTo>
                    <a:lnTo>
                      <a:pt x="16962" y="61569"/>
                    </a:lnTo>
                    <a:lnTo>
                      <a:pt x="16660" y="61388"/>
                    </a:lnTo>
                    <a:lnTo>
                      <a:pt x="16479" y="61146"/>
                    </a:lnTo>
                    <a:lnTo>
                      <a:pt x="16298" y="60905"/>
                    </a:lnTo>
                    <a:lnTo>
                      <a:pt x="16117" y="60603"/>
                    </a:lnTo>
                    <a:lnTo>
                      <a:pt x="15997" y="60301"/>
                    </a:lnTo>
                    <a:lnTo>
                      <a:pt x="15936" y="59879"/>
                    </a:lnTo>
                    <a:lnTo>
                      <a:pt x="15815" y="58973"/>
                    </a:lnTo>
                    <a:lnTo>
                      <a:pt x="15755" y="57766"/>
                    </a:lnTo>
                    <a:lnTo>
                      <a:pt x="15755" y="56740"/>
                    </a:lnTo>
                    <a:lnTo>
                      <a:pt x="15755" y="5976"/>
                    </a:lnTo>
                    <a:lnTo>
                      <a:pt x="15815" y="5433"/>
                    </a:lnTo>
                    <a:lnTo>
                      <a:pt x="15997" y="4347"/>
                    </a:lnTo>
                    <a:lnTo>
                      <a:pt x="16238" y="3441"/>
                    </a:lnTo>
                    <a:lnTo>
                      <a:pt x="16540" y="2717"/>
                    </a:lnTo>
                    <a:lnTo>
                      <a:pt x="16962" y="2113"/>
                    </a:lnTo>
                    <a:lnTo>
                      <a:pt x="17506" y="1630"/>
                    </a:lnTo>
                    <a:lnTo>
                      <a:pt x="18170" y="1087"/>
                    </a:lnTo>
                    <a:lnTo>
                      <a:pt x="18954" y="604"/>
                    </a:lnTo>
                    <a:lnTo>
                      <a:pt x="19920" y="1"/>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28"/>
              <p:cNvSpPr/>
              <p:nvPr/>
            </p:nvSpPr>
            <p:spPr>
              <a:xfrm>
                <a:off x="6148976" y="2253125"/>
                <a:ext cx="947700" cy="1091050"/>
              </a:xfrm>
              <a:custGeom>
                <a:avLst/>
                <a:gdLst/>
                <a:ahLst/>
                <a:cxnLst/>
                <a:rect l="l" t="t" r="r" b="b"/>
                <a:pathLst>
                  <a:path w="37908" h="43642" extrusionOk="0">
                    <a:moveTo>
                      <a:pt x="18230" y="3018"/>
                    </a:moveTo>
                    <a:lnTo>
                      <a:pt x="19135" y="3079"/>
                    </a:lnTo>
                    <a:lnTo>
                      <a:pt x="19980" y="3199"/>
                    </a:lnTo>
                    <a:lnTo>
                      <a:pt x="20886" y="3441"/>
                    </a:lnTo>
                    <a:lnTo>
                      <a:pt x="21671" y="3682"/>
                    </a:lnTo>
                    <a:lnTo>
                      <a:pt x="22455" y="4105"/>
                    </a:lnTo>
                    <a:lnTo>
                      <a:pt x="23180" y="4527"/>
                    </a:lnTo>
                    <a:lnTo>
                      <a:pt x="23904" y="5010"/>
                    </a:lnTo>
                    <a:lnTo>
                      <a:pt x="24568" y="5554"/>
                    </a:lnTo>
                    <a:lnTo>
                      <a:pt x="25111" y="6097"/>
                    </a:lnTo>
                    <a:lnTo>
                      <a:pt x="25654" y="6761"/>
                    </a:lnTo>
                    <a:lnTo>
                      <a:pt x="26077" y="7364"/>
                    </a:lnTo>
                    <a:lnTo>
                      <a:pt x="26499" y="8028"/>
                    </a:lnTo>
                    <a:lnTo>
                      <a:pt x="26801" y="8753"/>
                    </a:lnTo>
                    <a:lnTo>
                      <a:pt x="26982" y="9417"/>
                    </a:lnTo>
                    <a:lnTo>
                      <a:pt x="27163" y="10141"/>
                    </a:lnTo>
                    <a:lnTo>
                      <a:pt x="27224" y="10805"/>
                    </a:lnTo>
                    <a:lnTo>
                      <a:pt x="27163" y="11228"/>
                    </a:lnTo>
                    <a:lnTo>
                      <a:pt x="27043" y="11650"/>
                    </a:lnTo>
                    <a:lnTo>
                      <a:pt x="26801" y="11952"/>
                    </a:lnTo>
                    <a:lnTo>
                      <a:pt x="26499" y="12254"/>
                    </a:lnTo>
                    <a:lnTo>
                      <a:pt x="26137" y="12555"/>
                    </a:lnTo>
                    <a:lnTo>
                      <a:pt x="25715" y="12797"/>
                    </a:lnTo>
                    <a:lnTo>
                      <a:pt x="24568" y="13280"/>
                    </a:lnTo>
                    <a:lnTo>
                      <a:pt x="8089" y="20402"/>
                    </a:lnTo>
                    <a:lnTo>
                      <a:pt x="7908" y="17988"/>
                    </a:lnTo>
                    <a:lnTo>
                      <a:pt x="7787" y="16781"/>
                    </a:lnTo>
                    <a:lnTo>
                      <a:pt x="7787" y="15634"/>
                    </a:lnTo>
                    <a:lnTo>
                      <a:pt x="7787" y="14728"/>
                    </a:lnTo>
                    <a:lnTo>
                      <a:pt x="7848" y="13883"/>
                    </a:lnTo>
                    <a:lnTo>
                      <a:pt x="7969" y="13038"/>
                    </a:lnTo>
                    <a:lnTo>
                      <a:pt x="8089" y="12254"/>
                    </a:lnTo>
                    <a:lnTo>
                      <a:pt x="8270" y="11529"/>
                    </a:lnTo>
                    <a:lnTo>
                      <a:pt x="8451" y="10805"/>
                    </a:lnTo>
                    <a:lnTo>
                      <a:pt x="8633" y="10141"/>
                    </a:lnTo>
                    <a:lnTo>
                      <a:pt x="8934" y="9537"/>
                    </a:lnTo>
                    <a:lnTo>
                      <a:pt x="9176" y="8934"/>
                    </a:lnTo>
                    <a:lnTo>
                      <a:pt x="9478" y="8330"/>
                    </a:lnTo>
                    <a:lnTo>
                      <a:pt x="10142" y="7304"/>
                    </a:lnTo>
                    <a:lnTo>
                      <a:pt x="10866" y="6399"/>
                    </a:lnTo>
                    <a:lnTo>
                      <a:pt x="11651" y="5614"/>
                    </a:lnTo>
                    <a:lnTo>
                      <a:pt x="12435" y="4950"/>
                    </a:lnTo>
                    <a:lnTo>
                      <a:pt x="13341" y="4407"/>
                    </a:lnTo>
                    <a:lnTo>
                      <a:pt x="14186" y="3984"/>
                    </a:lnTo>
                    <a:lnTo>
                      <a:pt x="15031" y="3622"/>
                    </a:lnTo>
                    <a:lnTo>
                      <a:pt x="15876" y="3320"/>
                    </a:lnTo>
                    <a:lnTo>
                      <a:pt x="16721" y="3139"/>
                    </a:lnTo>
                    <a:lnTo>
                      <a:pt x="17506" y="3018"/>
                    </a:lnTo>
                    <a:close/>
                    <a:moveTo>
                      <a:pt x="20765" y="0"/>
                    </a:moveTo>
                    <a:lnTo>
                      <a:pt x="19860" y="61"/>
                    </a:lnTo>
                    <a:lnTo>
                      <a:pt x="18954" y="121"/>
                    </a:lnTo>
                    <a:lnTo>
                      <a:pt x="18109" y="181"/>
                    </a:lnTo>
                    <a:lnTo>
                      <a:pt x="17204" y="363"/>
                    </a:lnTo>
                    <a:lnTo>
                      <a:pt x="16298" y="544"/>
                    </a:lnTo>
                    <a:lnTo>
                      <a:pt x="15393" y="725"/>
                    </a:lnTo>
                    <a:lnTo>
                      <a:pt x="14488" y="1026"/>
                    </a:lnTo>
                    <a:lnTo>
                      <a:pt x="13582" y="1328"/>
                    </a:lnTo>
                    <a:lnTo>
                      <a:pt x="12677" y="1630"/>
                    </a:lnTo>
                    <a:lnTo>
                      <a:pt x="11771" y="2053"/>
                    </a:lnTo>
                    <a:lnTo>
                      <a:pt x="10926" y="2475"/>
                    </a:lnTo>
                    <a:lnTo>
                      <a:pt x="10081" y="2958"/>
                    </a:lnTo>
                    <a:lnTo>
                      <a:pt x="9236" y="3441"/>
                    </a:lnTo>
                    <a:lnTo>
                      <a:pt x="8451" y="3984"/>
                    </a:lnTo>
                    <a:lnTo>
                      <a:pt x="7667" y="4588"/>
                    </a:lnTo>
                    <a:lnTo>
                      <a:pt x="6882" y="5191"/>
                    </a:lnTo>
                    <a:lnTo>
                      <a:pt x="6158" y="5916"/>
                    </a:lnTo>
                    <a:lnTo>
                      <a:pt x="5433" y="6580"/>
                    </a:lnTo>
                    <a:lnTo>
                      <a:pt x="4769" y="7364"/>
                    </a:lnTo>
                    <a:lnTo>
                      <a:pt x="4105" y="8149"/>
                    </a:lnTo>
                    <a:lnTo>
                      <a:pt x="3502" y="8994"/>
                    </a:lnTo>
                    <a:lnTo>
                      <a:pt x="2898" y="9900"/>
                    </a:lnTo>
                    <a:lnTo>
                      <a:pt x="2415" y="10805"/>
                    </a:lnTo>
                    <a:lnTo>
                      <a:pt x="1932" y="11771"/>
                    </a:lnTo>
                    <a:lnTo>
                      <a:pt x="1510" y="12737"/>
                    </a:lnTo>
                    <a:lnTo>
                      <a:pt x="1087" y="13823"/>
                    </a:lnTo>
                    <a:lnTo>
                      <a:pt x="786" y="14910"/>
                    </a:lnTo>
                    <a:lnTo>
                      <a:pt x="484" y="15996"/>
                    </a:lnTo>
                    <a:lnTo>
                      <a:pt x="303" y="17203"/>
                    </a:lnTo>
                    <a:lnTo>
                      <a:pt x="122" y="18411"/>
                    </a:lnTo>
                    <a:lnTo>
                      <a:pt x="1" y="19678"/>
                    </a:lnTo>
                    <a:lnTo>
                      <a:pt x="1" y="20946"/>
                    </a:lnTo>
                    <a:lnTo>
                      <a:pt x="1" y="22274"/>
                    </a:lnTo>
                    <a:lnTo>
                      <a:pt x="122" y="23541"/>
                    </a:lnTo>
                    <a:lnTo>
                      <a:pt x="303" y="24869"/>
                    </a:lnTo>
                    <a:lnTo>
                      <a:pt x="544" y="26197"/>
                    </a:lnTo>
                    <a:lnTo>
                      <a:pt x="846" y="27525"/>
                    </a:lnTo>
                    <a:lnTo>
                      <a:pt x="1208" y="28793"/>
                    </a:lnTo>
                    <a:lnTo>
                      <a:pt x="1691" y="30121"/>
                    </a:lnTo>
                    <a:lnTo>
                      <a:pt x="2174" y="31388"/>
                    </a:lnTo>
                    <a:lnTo>
                      <a:pt x="2778" y="32656"/>
                    </a:lnTo>
                    <a:lnTo>
                      <a:pt x="3502" y="33863"/>
                    </a:lnTo>
                    <a:lnTo>
                      <a:pt x="4226" y="35010"/>
                    </a:lnTo>
                    <a:lnTo>
                      <a:pt x="5071" y="36157"/>
                    </a:lnTo>
                    <a:lnTo>
                      <a:pt x="5977" y="37243"/>
                    </a:lnTo>
                    <a:lnTo>
                      <a:pt x="7003" y="38269"/>
                    </a:lnTo>
                    <a:lnTo>
                      <a:pt x="8089" y="39235"/>
                    </a:lnTo>
                    <a:lnTo>
                      <a:pt x="9236" y="40080"/>
                    </a:lnTo>
                    <a:lnTo>
                      <a:pt x="10081" y="40684"/>
                    </a:lnTo>
                    <a:lnTo>
                      <a:pt x="10987" y="41227"/>
                    </a:lnTo>
                    <a:lnTo>
                      <a:pt x="11832" y="41650"/>
                    </a:lnTo>
                    <a:lnTo>
                      <a:pt x="12677" y="42072"/>
                    </a:lnTo>
                    <a:lnTo>
                      <a:pt x="13522" y="42374"/>
                    </a:lnTo>
                    <a:lnTo>
                      <a:pt x="14307" y="42676"/>
                    </a:lnTo>
                    <a:lnTo>
                      <a:pt x="15152" y="42917"/>
                    </a:lnTo>
                    <a:lnTo>
                      <a:pt x="15936" y="43098"/>
                    </a:lnTo>
                    <a:lnTo>
                      <a:pt x="17445" y="43400"/>
                    </a:lnTo>
                    <a:lnTo>
                      <a:pt x="18834" y="43581"/>
                    </a:lnTo>
                    <a:lnTo>
                      <a:pt x="20162" y="43641"/>
                    </a:lnTo>
                    <a:lnTo>
                      <a:pt x="22335" y="43641"/>
                    </a:lnTo>
                    <a:lnTo>
                      <a:pt x="23421" y="43581"/>
                    </a:lnTo>
                    <a:lnTo>
                      <a:pt x="24508" y="43460"/>
                    </a:lnTo>
                    <a:lnTo>
                      <a:pt x="25594" y="43279"/>
                    </a:lnTo>
                    <a:lnTo>
                      <a:pt x="26741" y="43038"/>
                    </a:lnTo>
                    <a:lnTo>
                      <a:pt x="27827" y="42736"/>
                    </a:lnTo>
                    <a:lnTo>
                      <a:pt x="28974" y="42374"/>
                    </a:lnTo>
                    <a:lnTo>
                      <a:pt x="30121" y="41891"/>
                    </a:lnTo>
                    <a:lnTo>
                      <a:pt x="30845" y="41529"/>
                    </a:lnTo>
                    <a:lnTo>
                      <a:pt x="31570" y="41106"/>
                    </a:lnTo>
                    <a:lnTo>
                      <a:pt x="33079" y="40261"/>
                    </a:lnTo>
                    <a:lnTo>
                      <a:pt x="37908" y="35734"/>
                    </a:lnTo>
                    <a:lnTo>
                      <a:pt x="35493" y="36881"/>
                    </a:lnTo>
                    <a:lnTo>
                      <a:pt x="34286" y="37424"/>
                    </a:lnTo>
                    <a:lnTo>
                      <a:pt x="32958" y="37907"/>
                    </a:lnTo>
                    <a:lnTo>
                      <a:pt x="31570" y="38330"/>
                    </a:lnTo>
                    <a:lnTo>
                      <a:pt x="30061" y="38632"/>
                    </a:lnTo>
                    <a:lnTo>
                      <a:pt x="28491" y="38813"/>
                    </a:lnTo>
                    <a:lnTo>
                      <a:pt x="27707" y="38873"/>
                    </a:lnTo>
                    <a:lnTo>
                      <a:pt x="26801" y="38933"/>
                    </a:lnTo>
                    <a:lnTo>
                      <a:pt x="26017" y="38873"/>
                    </a:lnTo>
                    <a:lnTo>
                      <a:pt x="25232" y="38813"/>
                    </a:lnTo>
                    <a:lnTo>
                      <a:pt x="24447" y="38752"/>
                    </a:lnTo>
                    <a:lnTo>
                      <a:pt x="23662" y="38632"/>
                    </a:lnTo>
                    <a:lnTo>
                      <a:pt x="22878" y="38450"/>
                    </a:lnTo>
                    <a:lnTo>
                      <a:pt x="22093" y="38209"/>
                    </a:lnTo>
                    <a:lnTo>
                      <a:pt x="21369" y="37968"/>
                    </a:lnTo>
                    <a:lnTo>
                      <a:pt x="20584" y="37666"/>
                    </a:lnTo>
                    <a:lnTo>
                      <a:pt x="19860" y="37364"/>
                    </a:lnTo>
                    <a:lnTo>
                      <a:pt x="19135" y="37002"/>
                    </a:lnTo>
                    <a:lnTo>
                      <a:pt x="18411" y="36640"/>
                    </a:lnTo>
                    <a:lnTo>
                      <a:pt x="17747" y="36157"/>
                    </a:lnTo>
                    <a:lnTo>
                      <a:pt x="17023" y="35734"/>
                    </a:lnTo>
                    <a:lnTo>
                      <a:pt x="16359" y="35251"/>
                    </a:lnTo>
                    <a:lnTo>
                      <a:pt x="15755" y="34708"/>
                    </a:lnTo>
                    <a:lnTo>
                      <a:pt x="15091" y="34104"/>
                    </a:lnTo>
                    <a:lnTo>
                      <a:pt x="14488" y="33501"/>
                    </a:lnTo>
                    <a:lnTo>
                      <a:pt x="13884" y="32897"/>
                    </a:lnTo>
                    <a:lnTo>
                      <a:pt x="13341" y="32233"/>
                    </a:lnTo>
                    <a:lnTo>
                      <a:pt x="12797" y="31509"/>
                    </a:lnTo>
                    <a:lnTo>
                      <a:pt x="12254" y="30785"/>
                    </a:lnTo>
                    <a:lnTo>
                      <a:pt x="11771" y="30000"/>
                    </a:lnTo>
                    <a:lnTo>
                      <a:pt x="11288" y="29215"/>
                    </a:lnTo>
                    <a:lnTo>
                      <a:pt x="10806" y="28370"/>
                    </a:lnTo>
                    <a:lnTo>
                      <a:pt x="10383" y="27525"/>
                    </a:lnTo>
                    <a:lnTo>
                      <a:pt x="9960" y="26620"/>
                    </a:lnTo>
                    <a:lnTo>
                      <a:pt x="9598" y="25714"/>
                    </a:lnTo>
                    <a:lnTo>
                      <a:pt x="9236" y="24748"/>
                    </a:lnTo>
                    <a:lnTo>
                      <a:pt x="8934" y="23783"/>
                    </a:lnTo>
                    <a:lnTo>
                      <a:pt x="8633" y="22817"/>
                    </a:lnTo>
                    <a:lnTo>
                      <a:pt x="8391" y="21730"/>
                    </a:lnTo>
                    <a:lnTo>
                      <a:pt x="8150" y="20704"/>
                    </a:lnTo>
                    <a:lnTo>
                      <a:pt x="15152" y="20161"/>
                    </a:lnTo>
                    <a:lnTo>
                      <a:pt x="36459" y="11529"/>
                    </a:lnTo>
                    <a:lnTo>
                      <a:pt x="36157" y="10684"/>
                    </a:lnTo>
                    <a:lnTo>
                      <a:pt x="35795" y="9658"/>
                    </a:lnTo>
                    <a:lnTo>
                      <a:pt x="35373" y="8572"/>
                    </a:lnTo>
                    <a:lnTo>
                      <a:pt x="34709" y="7364"/>
                    </a:lnTo>
                    <a:lnTo>
                      <a:pt x="34346" y="6761"/>
                    </a:lnTo>
                    <a:lnTo>
                      <a:pt x="33924" y="6157"/>
                    </a:lnTo>
                    <a:lnTo>
                      <a:pt x="33441" y="5554"/>
                    </a:lnTo>
                    <a:lnTo>
                      <a:pt x="32898" y="4950"/>
                    </a:lnTo>
                    <a:lnTo>
                      <a:pt x="32294" y="4286"/>
                    </a:lnTo>
                    <a:lnTo>
                      <a:pt x="31630" y="3682"/>
                    </a:lnTo>
                    <a:lnTo>
                      <a:pt x="30906" y="3139"/>
                    </a:lnTo>
                    <a:lnTo>
                      <a:pt x="30121" y="2536"/>
                    </a:lnTo>
                    <a:lnTo>
                      <a:pt x="29035" y="1932"/>
                    </a:lnTo>
                    <a:lnTo>
                      <a:pt x="27948" y="1449"/>
                    </a:lnTo>
                    <a:lnTo>
                      <a:pt x="26801" y="966"/>
                    </a:lnTo>
                    <a:lnTo>
                      <a:pt x="25654" y="664"/>
                    </a:lnTo>
                    <a:lnTo>
                      <a:pt x="24447" y="363"/>
                    </a:lnTo>
                    <a:lnTo>
                      <a:pt x="23240" y="181"/>
                    </a:lnTo>
                    <a:lnTo>
                      <a:pt x="21972" y="61"/>
                    </a:lnTo>
                    <a:lnTo>
                      <a:pt x="20765" y="0"/>
                    </a:lnTo>
                    <a:close/>
                  </a:path>
                </a:pathLst>
              </a:custGeom>
              <a:solidFill>
                <a:srgbClr val="9E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1" name="Google Shape;201;p28"/>
            <p:cNvGrpSpPr/>
            <p:nvPr/>
          </p:nvGrpSpPr>
          <p:grpSpPr>
            <a:xfrm>
              <a:off x="459537" y="3082151"/>
              <a:ext cx="1698058" cy="555248"/>
              <a:chOff x="247173" y="1685724"/>
              <a:chExt cx="7134699" cy="2332976"/>
            </a:xfrm>
          </p:grpSpPr>
          <p:sp>
            <p:nvSpPr>
              <p:cNvPr id="202" name="Google Shape;202;p28"/>
              <p:cNvSpPr/>
              <p:nvPr/>
            </p:nvSpPr>
            <p:spPr>
              <a:xfrm>
                <a:off x="7066472" y="2271224"/>
                <a:ext cx="315400" cy="166025"/>
              </a:xfrm>
              <a:custGeom>
                <a:avLst/>
                <a:gdLst/>
                <a:ahLst/>
                <a:cxnLst/>
                <a:rect l="l" t="t" r="r" b="b"/>
                <a:pathLst>
                  <a:path w="12616" h="6641" extrusionOk="0">
                    <a:moveTo>
                      <a:pt x="1" y="1"/>
                    </a:moveTo>
                    <a:lnTo>
                      <a:pt x="1" y="665"/>
                    </a:lnTo>
                    <a:lnTo>
                      <a:pt x="2113" y="665"/>
                    </a:lnTo>
                    <a:lnTo>
                      <a:pt x="2113" y="6640"/>
                    </a:lnTo>
                    <a:lnTo>
                      <a:pt x="2898" y="6640"/>
                    </a:lnTo>
                    <a:lnTo>
                      <a:pt x="2898" y="665"/>
                    </a:lnTo>
                    <a:lnTo>
                      <a:pt x="5011" y="665"/>
                    </a:lnTo>
                    <a:lnTo>
                      <a:pt x="5011" y="1"/>
                    </a:lnTo>
                    <a:close/>
                    <a:moveTo>
                      <a:pt x="5976" y="1"/>
                    </a:moveTo>
                    <a:lnTo>
                      <a:pt x="5976" y="6640"/>
                    </a:lnTo>
                    <a:lnTo>
                      <a:pt x="6701" y="6640"/>
                    </a:lnTo>
                    <a:lnTo>
                      <a:pt x="6701" y="2415"/>
                    </a:lnTo>
                    <a:lnTo>
                      <a:pt x="6701" y="1510"/>
                    </a:lnTo>
                    <a:lnTo>
                      <a:pt x="6640" y="725"/>
                    </a:lnTo>
                    <a:lnTo>
                      <a:pt x="6701" y="725"/>
                    </a:lnTo>
                    <a:lnTo>
                      <a:pt x="8934" y="6640"/>
                    </a:lnTo>
                    <a:lnTo>
                      <a:pt x="9538" y="6640"/>
                    </a:lnTo>
                    <a:lnTo>
                      <a:pt x="11831" y="725"/>
                    </a:lnTo>
                    <a:lnTo>
                      <a:pt x="11892" y="725"/>
                    </a:lnTo>
                    <a:lnTo>
                      <a:pt x="11831" y="2355"/>
                    </a:lnTo>
                    <a:lnTo>
                      <a:pt x="11831" y="6640"/>
                    </a:lnTo>
                    <a:lnTo>
                      <a:pt x="12616" y="6640"/>
                    </a:lnTo>
                    <a:lnTo>
                      <a:pt x="12616" y="1"/>
                    </a:lnTo>
                    <a:lnTo>
                      <a:pt x="11409" y="1"/>
                    </a:lnTo>
                    <a:lnTo>
                      <a:pt x="9296" y="5494"/>
                    </a:lnTo>
                    <a:lnTo>
                      <a:pt x="7184" y="1"/>
                    </a:lnTo>
                    <a:close/>
                  </a:path>
                </a:pathLst>
              </a:custGeom>
              <a:solidFill>
                <a:srgbClr val="969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28"/>
              <p:cNvSpPr/>
              <p:nvPr/>
            </p:nvSpPr>
            <p:spPr>
              <a:xfrm>
                <a:off x="4422648" y="2284800"/>
                <a:ext cx="1134825" cy="1733900"/>
              </a:xfrm>
              <a:custGeom>
                <a:avLst/>
                <a:gdLst/>
                <a:ahLst/>
                <a:cxnLst/>
                <a:rect l="l" t="t" r="r" b="b"/>
                <a:pathLst>
                  <a:path w="45393" h="69356" extrusionOk="0">
                    <a:moveTo>
                      <a:pt x="21610" y="3019"/>
                    </a:moveTo>
                    <a:lnTo>
                      <a:pt x="22334" y="3140"/>
                    </a:lnTo>
                    <a:lnTo>
                      <a:pt x="22938" y="3260"/>
                    </a:lnTo>
                    <a:lnTo>
                      <a:pt x="23602" y="3442"/>
                    </a:lnTo>
                    <a:lnTo>
                      <a:pt x="24206" y="3683"/>
                    </a:lnTo>
                    <a:lnTo>
                      <a:pt x="24809" y="3985"/>
                    </a:lnTo>
                    <a:lnTo>
                      <a:pt x="25352" y="4347"/>
                    </a:lnTo>
                    <a:lnTo>
                      <a:pt x="25896" y="4709"/>
                    </a:lnTo>
                    <a:lnTo>
                      <a:pt x="26439" y="5132"/>
                    </a:lnTo>
                    <a:lnTo>
                      <a:pt x="26922" y="5554"/>
                    </a:lnTo>
                    <a:lnTo>
                      <a:pt x="27405" y="6037"/>
                    </a:lnTo>
                    <a:lnTo>
                      <a:pt x="27888" y="6580"/>
                    </a:lnTo>
                    <a:lnTo>
                      <a:pt x="28733" y="7727"/>
                    </a:lnTo>
                    <a:lnTo>
                      <a:pt x="29517" y="8934"/>
                    </a:lnTo>
                    <a:lnTo>
                      <a:pt x="30181" y="10202"/>
                    </a:lnTo>
                    <a:lnTo>
                      <a:pt x="30785" y="11590"/>
                    </a:lnTo>
                    <a:lnTo>
                      <a:pt x="31268" y="12979"/>
                    </a:lnTo>
                    <a:lnTo>
                      <a:pt x="31690" y="14367"/>
                    </a:lnTo>
                    <a:lnTo>
                      <a:pt x="31992" y="15755"/>
                    </a:lnTo>
                    <a:lnTo>
                      <a:pt x="32234" y="17144"/>
                    </a:lnTo>
                    <a:lnTo>
                      <a:pt x="32354" y="18471"/>
                    </a:lnTo>
                    <a:lnTo>
                      <a:pt x="32415" y="19739"/>
                    </a:lnTo>
                    <a:lnTo>
                      <a:pt x="32415" y="20403"/>
                    </a:lnTo>
                    <a:lnTo>
                      <a:pt x="32354" y="21188"/>
                    </a:lnTo>
                    <a:lnTo>
                      <a:pt x="32234" y="22033"/>
                    </a:lnTo>
                    <a:lnTo>
                      <a:pt x="32052" y="22878"/>
                    </a:lnTo>
                    <a:lnTo>
                      <a:pt x="31751" y="23783"/>
                    </a:lnTo>
                    <a:lnTo>
                      <a:pt x="31388" y="24689"/>
                    </a:lnTo>
                    <a:lnTo>
                      <a:pt x="31087" y="25172"/>
                    </a:lnTo>
                    <a:lnTo>
                      <a:pt x="30845" y="25594"/>
                    </a:lnTo>
                    <a:lnTo>
                      <a:pt x="30483" y="26017"/>
                    </a:lnTo>
                    <a:lnTo>
                      <a:pt x="30121" y="26379"/>
                    </a:lnTo>
                    <a:lnTo>
                      <a:pt x="29517" y="26922"/>
                    </a:lnTo>
                    <a:lnTo>
                      <a:pt x="28853" y="27405"/>
                    </a:lnTo>
                    <a:lnTo>
                      <a:pt x="28129" y="27827"/>
                    </a:lnTo>
                    <a:lnTo>
                      <a:pt x="27344" y="28190"/>
                    </a:lnTo>
                    <a:lnTo>
                      <a:pt x="26499" y="28491"/>
                    </a:lnTo>
                    <a:lnTo>
                      <a:pt x="25654" y="28733"/>
                    </a:lnTo>
                    <a:lnTo>
                      <a:pt x="24809" y="28914"/>
                    </a:lnTo>
                    <a:lnTo>
                      <a:pt x="23240" y="28914"/>
                    </a:lnTo>
                    <a:lnTo>
                      <a:pt x="22515" y="28854"/>
                    </a:lnTo>
                    <a:lnTo>
                      <a:pt x="21851" y="28672"/>
                    </a:lnTo>
                    <a:lnTo>
                      <a:pt x="21187" y="28491"/>
                    </a:lnTo>
                    <a:lnTo>
                      <a:pt x="20584" y="28250"/>
                    </a:lnTo>
                    <a:lnTo>
                      <a:pt x="19980" y="27948"/>
                    </a:lnTo>
                    <a:lnTo>
                      <a:pt x="19437" y="27646"/>
                    </a:lnTo>
                    <a:lnTo>
                      <a:pt x="18833" y="27284"/>
                    </a:lnTo>
                    <a:lnTo>
                      <a:pt x="18350" y="26862"/>
                    </a:lnTo>
                    <a:lnTo>
                      <a:pt x="17807" y="26439"/>
                    </a:lnTo>
                    <a:lnTo>
                      <a:pt x="17385" y="25956"/>
                    </a:lnTo>
                    <a:lnTo>
                      <a:pt x="16902" y="25413"/>
                    </a:lnTo>
                    <a:lnTo>
                      <a:pt x="16057" y="24326"/>
                    </a:lnTo>
                    <a:lnTo>
                      <a:pt x="15332" y="23119"/>
                    </a:lnTo>
                    <a:lnTo>
                      <a:pt x="14668" y="21852"/>
                    </a:lnTo>
                    <a:lnTo>
                      <a:pt x="14125" y="20524"/>
                    </a:lnTo>
                    <a:lnTo>
                      <a:pt x="13642" y="19196"/>
                    </a:lnTo>
                    <a:lnTo>
                      <a:pt x="13220" y="17868"/>
                    </a:lnTo>
                    <a:lnTo>
                      <a:pt x="12918" y="16480"/>
                    </a:lnTo>
                    <a:lnTo>
                      <a:pt x="12737" y="15212"/>
                    </a:lnTo>
                    <a:lnTo>
                      <a:pt x="12616" y="13944"/>
                    </a:lnTo>
                    <a:lnTo>
                      <a:pt x="12556" y="12737"/>
                    </a:lnTo>
                    <a:lnTo>
                      <a:pt x="12616" y="11832"/>
                    </a:lnTo>
                    <a:lnTo>
                      <a:pt x="12677" y="10987"/>
                    </a:lnTo>
                    <a:lnTo>
                      <a:pt x="12797" y="10081"/>
                    </a:lnTo>
                    <a:lnTo>
                      <a:pt x="12978" y="9236"/>
                    </a:lnTo>
                    <a:lnTo>
                      <a:pt x="13280" y="8391"/>
                    </a:lnTo>
                    <a:lnTo>
                      <a:pt x="13582" y="7546"/>
                    </a:lnTo>
                    <a:lnTo>
                      <a:pt x="14065" y="6761"/>
                    </a:lnTo>
                    <a:lnTo>
                      <a:pt x="14548" y="6037"/>
                    </a:lnTo>
                    <a:lnTo>
                      <a:pt x="15151" y="5373"/>
                    </a:lnTo>
                    <a:lnTo>
                      <a:pt x="15815" y="4769"/>
                    </a:lnTo>
                    <a:lnTo>
                      <a:pt x="16600" y="4287"/>
                    </a:lnTo>
                    <a:lnTo>
                      <a:pt x="17385" y="3804"/>
                    </a:lnTo>
                    <a:lnTo>
                      <a:pt x="18290" y="3502"/>
                    </a:lnTo>
                    <a:lnTo>
                      <a:pt x="19135" y="3200"/>
                    </a:lnTo>
                    <a:lnTo>
                      <a:pt x="20041" y="3079"/>
                    </a:lnTo>
                    <a:lnTo>
                      <a:pt x="20946" y="3019"/>
                    </a:lnTo>
                    <a:close/>
                    <a:moveTo>
                      <a:pt x="26499" y="43582"/>
                    </a:moveTo>
                    <a:lnTo>
                      <a:pt x="27465" y="43702"/>
                    </a:lnTo>
                    <a:lnTo>
                      <a:pt x="29879" y="45393"/>
                    </a:lnTo>
                    <a:lnTo>
                      <a:pt x="31932" y="46962"/>
                    </a:lnTo>
                    <a:lnTo>
                      <a:pt x="32837" y="47686"/>
                    </a:lnTo>
                    <a:lnTo>
                      <a:pt x="33682" y="48411"/>
                    </a:lnTo>
                    <a:lnTo>
                      <a:pt x="34407" y="49075"/>
                    </a:lnTo>
                    <a:lnTo>
                      <a:pt x="35010" y="49799"/>
                    </a:lnTo>
                    <a:lnTo>
                      <a:pt x="35614" y="50463"/>
                    </a:lnTo>
                    <a:lnTo>
                      <a:pt x="36097" y="51127"/>
                    </a:lnTo>
                    <a:lnTo>
                      <a:pt x="36519" y="51851"/>
                    </a:lnTo>
                    <a:lnTo>
                      <a:pt x="36821" y="52515"/>
                    </a:lnTo>
                    <a:lnTo>
                      <a:pt x="37062" y="53300"/>
                    </a:lnTo>
                    <a:lnTo>
                      <a:pt x="37244" y="54024"/>
                    </a:lnTo>
                    <a:lnTo>
                      <a:pt x="37364" y="54869"/>
                    </a:lnTo>
                    <a:lnTo>
                      <a:pt x="37425" y="55714"/>
                    </a:lnTo>
                    <a:lnTo>
                      <a:pt x="37364" y="56740"/>
                    </a:lnTo>
                    <a:lnTo>
                      <a:pt x="37183" y="57706"/>
                    </a:lnTo>
                    <a:lnTo>
                      <a:pt x="36942" y="58672"/>
                    </a:lnTo>
                    <a:lnTo>
                      <a:pt x="36519" y="59577"/>
                    </a:lnTo>
                    <a:lnTo>
                      <a:pt x="36036" y="60483"/>
                    </a:lnTo>
                    <a:lnTo>
                      <a:pt x="35493" y="61268"/>
                    </a:lnTo>
                    <a:lnTo>
                      <a:pt x="34769" y="62052"/>
                    </a:lnTo>
                    <a:lnTo>
                      <a:pt x="33984" y="62716"/>
                    </a:lnTo>
                    <a:lnTo>
                      <a:pt x="33079" y="63320"/>
                    </a:lnTo>
                    <a:lnTo>
                      <a:pt x="32113" y="63863"/>
                    </a:lnTo>
                    <a:lnTo>
                      <a:pt x="31026" y="64346"/>
                    </a:lnTo>
                    <a:lnTo>
                      <a:pt x="29819" y="64768"/>
                    </a:lnTo>
                    <a:lnTo>
                      <a:pt x="28491" y="65070"/>
                    </a:lnTo>
                    <a:lnTo>
                      <a:pt x="27103" y="65312"/>
                    </a:lnTo>
                    <a:lnTo>
                      <a:pt x="25594" y="65493"/>
                    </a:lnTo>
                    <a:lnTo>
                      <a:pt x="24024" y="65493"/>
                    </a:lnTo>
                    <a:lnTo>
                      <a:pt x="22274" y="65432"/>
                    </a:lnTo>
                    <a:lnTo>
                      <a:pt x="20523" y="65312"/>
                    </a:lnTo>
                    <a:lnTo>
                      <a:pt x="18954" y="65070"/>
                    </a:lnTo>
                    <a:lnTo>
                      <a:pt x="17445" y="64708"/>
                    </a:lnTo>
                    <a:lnTo>
                      <a:pt x="15996" y="64225"/>
                    </a:lnTo>
                    <a:lnTo>
                      <a:pt x="14668" y="63682"/>
                    </a:lnTo>
                    <a:lnTo>
                      <a:pt x="13461" y="63078"/>
                    </a:lnTo>
                    <a:lnTo>
                      <a:pt x="12375" y="62414"/>
                    </a:lnTo>
                    <a:lnTo>
                      <a:pt x="11409" y="61630"/>
                    </a:lnTo>
                    <a:lnTo>
                      <a:pt x="10504" y="60785"/>
                    </a:lnTo>
                    <a:lnTo>
                      <a:pt x="9779" y="59879"/>
                    </a:lnTo>
                    <a:lnTo>
                      <a:pt x="9176" y="58853"/>
                    </a:lnTo>
                    <a:lnTo>
                      <a:pt x="8693" y="57827"/>
                    </a:lnTo>
                    <a:lnTo>
                      <a:pt x="8451" y="57284"/>
                    </a:lnTo>
                    <a:lnTo>
                      <a:pt x="8331" y="56740"/>
                    </a:lnTo>
                    <a:lnTo>
                      <a:pt x="8210" y="56197"/>
                    </a:lnTo>
                    <a:lnTo>
                      <a:pt x="8089" y="55594"/>
                    </a:lnTo>
                    <a:lnTo>
                      <a:pt x="8029" y="54990"/>
                    </a:lnTo>
                    <a:lnTo>
                      <a:pt x="8029" y="54386"/>
                    </a:lnTo>
                    <a:lnTo>
                      <a:pt x="8089" y="53240"/>
                    </a:lnTo>
                    <a:lnTo>
                      <a:pt x="8270" y="52213"/>
                    </a:lnTo>
                    <a:lnTo>
                      <a:pt x="8572" y="51187"/>
                    </a:lnTo>
                    <a:lnTo>
                      <a:pt x="8934" y="50342"/>
                    </a:lnTo>
                    <a:lnTo>
                      <a:pt x="9417" y="49497"/>
                    </a:lnTo>
                    <a:lnTo>
                      <a:pt x="9960" y="48773"/>
                    </a:lnTo>
                    <a:lnTo>
                      <a:pt x="10564" y="48169"/>
                    </a:lnTo>
                    <a:lnTo>
                      <a:pt x="11167" y="47566"/>
                    </a:lnTo>
                    <a:lnTo>
                      <a:pt x="11831" y="47083"/>
                    </a:lnTo>
                    <a:lnTo>
                      <a:pt x="12495" y="46600"/>
                    </a:lnTo>
                    <a:lnTo>
                      <a:pt x="13159" y="46238"/>
                    </a:lnTo>
                    <a:lnTo>
                      <a:pt x="13763" y="45936"/>
                    </a:lnTo>
                    <a:lnTo>
                      <a:pt x="14910" y="45393"/>
                    </a:lnTo>
                    <a:lnTo>
                      <a:pt x="15815" y="45030"/>
                    </a:lnTo>
                    <a:lnTo>
                      <a:pt x="17324" y="44608"/>
                    </a:lnTo>
                    <a:lnTo>
                      <a:pt x="18833" y="44306"/>
                    </a:lnTo>
                    <a:lnTo>
                      <a:pt x="20342" y="44004"/>
                    </a:lnTo>
                    <a:lnTo>
                      <a:pt x="21731" y="43823"/>
                    </a:lnTo>
                    <a:lnTo>
                      <a:pt x="22998" y="43702"/>
                    </a:lnTo>
                    <a:lnTo>
                      <a:pt x="24085" y="43642"/>
                    </a:lnTo>
                    <a:lnTo>
                      <a:pt x="25413" y="43582"/>
                    </a:lnTo>
                    <a:close/>
                    <a:moveTo>
                      <a:pt x="26680" y="1"/>
                    </a:moveTo>
                    <a:lnTo>
                      <a:pt x="24749" y="61"/>
                    </a:lnTo>
                    <a:lnTo>
                      <a:pt x="22757" y="182"/>
                    </a:lnTo>
                    <a:lnTo>
                      <a:pt x="21731" y="303"/>
                    </a:lnTo>
                    <a:lnTo>
                      <a:pt x="20705" y="484"/>
                    </a:lnTo>
                    <a:lnTo>
                      <a:pt x="19678" y="665"/>
                    </a:lnTo>
                    <a:lnTo>
                      <a:pt x="18652" y="906"/>
                    </a:lnTo>
                    <a:lnTo>
                      <a:pt x="17566" y="1208"/>
                    </a:lnTo>
                    <a:lnTo>
                      <a:pt x="16540" y="1570"/>
                    </a:lnTo>
                    <a:lnTo>
                      <a:pt x="15453" y="1932"/>
                    </a:lnTo>
                    <a:lnTo>
                      <a:pt x="14427" y="2415"/>
                    </a:lnTo>
                    <a:lnTo>
                      <a:pt x="13401" y="2959"/>
                    </a:lnTo>
                    <a:lnTo>
                      <a:pt x="12375" y="3562"/>
                    </a:lnTo>
                    <a:lnTo>
                      <a:pt x="11349" y="4226"/>
                    </a:lnTo>
                    <a:lnTo>
                      <a:pt x="10383" y="5011"/>
                    </a:lnTo>
                    <a:lnTo>
                      <a:pt x="9658" y="5675"/>
                    </a:lnTo>
                    <a:lnTo>
                      <a:pt x="8994" y="6339"/>
                    </a:lnTo>
                    <a:lnTo>
                      <a:pt x="8391" y="7003"/>
                    </a:lnTo>
                    <a:lnTo>
                      <a:pt x="7848" y="7727"/>
                    </a:lnTo>
                    <a:lnTo>
                      <a:pt x="7304" y="8512"/>
                    </a:lnTo>
                    <a:lnTo>
                      <a:pt x="6821" y="9236"/>
                    </a:lnTo>
                    <a:lnTo>
                      <a:pt x="6399" y="10021"/>
                    </a:lnTo>
                    <a:lnTo>
                      <a:pt x="5976" y="10806"/>
                    </a:lnTo>
                    <a:lnTo>
                      <a:pt x="5675" y="11590"/>
                    </a:lnTo>
                    <a:lnTo>
                      <a:pt x="5373" y="12375"/>
                    </a:lnTo>
                    <a:lnTo>
                      <a:pt x="5131" y="13220"/>
                    </a:lnTo>
                    <a:lnTo>
                      <a:pt x="4950" y="14005"/>
                    </a:lnTo>
                    <a:lnTo>
                      <a:pt x="4769" y="14789"/>
                    </a:lnTo>
                    <a:lnTo>
                      <a:pt x="4648" y="15634"/>
                    </a:lnTo>
                    <a:lnTo>
                      <a:pt x="4588" y="16419"/>
                    </a:lnTo>
                    <a:lnTo>
                      <a:pt x="4588" y="17204"/>
                    </a:lnTo>
                    <a:lnTo>
                      <a:pt x="4648" y="18532"/>
                    </a:lnTo>
                    <a:lnTo>
                      <a:pt x="4830" y="19860"/>
                    </a:lnTo>
                    <a:lnTo>
                      <a:pt x="5131" y="21127"/>
                    </a:lnTo>
                    <a:lnTo>
                      <a:pt x="5554" y="22455"/>
                    </a:lnTo>
                    <a:lnTo>
                      <a:pt x="6097" y="23663"/>
                    </a:lnTo>
                    <a:lnTo>
                      <a:pt x="6821" y="24870"/>
                    </a:lnTo>
                    <a:lnTo>
                      <a:pt x="7606" y="25956"/>
                    </a:lnTo>
                    <a:lnTo>
                      <a:pt x="8512" y="26982"/>
                    </a:lnTo>
                    <a:lnTo>
                      <a:pt x="9538" y="27948"/>
                    </a:lnTo>
                    <a:lnTo>
                      <a:pt x="10081" y="28431"/>
                    </a:lnTo>
                    <a:lnTo>
                      <a:pt x="10624" y="28854"/>
                    </a:lnTo>
                    <a:lnTo>
                      <a:pt x="11228" y="29216"/>
                    </a:lnTo>
                    <a:lnTo>
                      <a:pt x="11892" y="29578"/>
                    </a:lnTo>
                    <a:lnTo>
                      <a:pt x="12556" y="29940"/>
                    </a:lnTo>
                    <a:lnTo>
                      <a:pt x="13220" y="30242"/>
                    </a:lnTo>
                    <a:lnTo>
                      <a:pt x="13944" y="30544"/>
                    </a:lnTo>
                    <a:lnTo>
                      <a:pt x="14668" y="30785"/>
                    </a:lnTo>
                    <a:lnTo>
                      <a:pt x="15453" y="30966"/>
                    </a:lnTo>
                    <a:lnTo>
                      <a:pt x="16238" y="31147"/>
                    </a:lnTo>
                    <a:lnTo>
                      <a:pt x="17083" y="31328"/>
                    </a:lnTo>
                    <a:lnTo>
                      <a:pt x="17928" y="31389"/>
                    </a:lnTo>
                    <a:lnTo>
                      <a:pt x="18773" y="31449"/>
                    </a:lnTo>
                    <a:lnTo>
                      <a:pt x="19678" y="31509"/>
                    </a:lnTo>
                    <a:lnTo>
                      <a:pt x="21067" y="31449"/>
                    </a:lnTo>
                    <a:lnTo>
                      <a:pt x="22576" y="31328"/>
                    </a:lnTo>
                    <a:lnTo>
                      <a:pt x="22576" y="31328"/>
                    </a:lnTo>
                    <a:lnTo>
                      <a:pt x="22214" y="32113"/>
                    </a:lnTo>
                    <a:lnTo>
                      <a:pt x="21972" y="32898"/>
                    </a:lnTo>
                    <a:lnTo>
                      <a:pt x="21731" y="33803"/>
                    </a:lnTo>
                    <a:lnTo>
                      <a:pt x="21670" y="34286"/>
                    </a:lnTo>
                    <a:lnTo>
                      <a:pt x="21670" y="34829"/>
                    </a:lnTo>
                    <a:lnTo>
                      <a:pt x="21731" y="35855"/>
                    </a:lnTo>
                    <a:lnTo>
                      <a:pt x="21912" y="36761"/>
                    </a:lnTo>
                    <a:lnTo>
                      <a:pt x="22214" y="37606"/>
                    </a:lnTo>
                    <a:lnTo>
                      <a:pt x="22576" y="38391"/>
                    </a:lnTo>
                    <a:lnTo>
                      <a:pt x="22998" y="39115"/>
                    </a:lnTo>
                    <a:lnTo>
                      <a:pt x="23421" y="39779"/>
                    </a:lnTo>
                    <a:lnTo>
                      <a:pt x="24387" y="41047"/>
                    </a:lnTo>
                    <a:lnTo>
                      <a:pt x="22696" y="41167"/>
                    </a:lnTo>
                    <a:lnTo>
                      <a:pt x="20765" y="41348"/>
                    </a:lnTo>
                    <a:lnTo>
                      <a:pt x="18592" y="41590"/>
                    </a:lnTo>
                    <a:lnTo>
                      <a:pt x="16298" y="41952"/>
                    </a:lnTo>
                    <a:lnTo>
                      <a:pt x="15091" y="42193"/>
                    </a:lnTo>
                    <a:lnTo>
                      <a:pt x="13944" y="42435"/>
                    </a:lnTo>
                    <a:lnTo>
                      <a:pt x="12737" y="42797"/>
                    </a:lnTo>
                    <a:lnTo>
                      <a:pt x="11530" y="43159"/>
                    </a:lnTo>
                    <a:lnTo>
                      <a:pt x="10383" y="43582"/>
                    </a:lnTo>
                    <a:lnTo>
                      <a:pt x="9236" y="44065"/>
                    </a:lnTo>
                    <a:lnTo>
                      <a:pt x="8089" y="44608"/>
                    </a:lnTo>
                    <a:lnTo>
                      <a:pt x="7003" y="45211"/>
                    </a:lnTo>
                    <a:lnTo>
                      <a:pt x="6037" y="45815"/>
                    </a:lnTo>
                    <a:lnTo>
                      <a:pt x="5192" y="46479"/>
                    </a:lnTo>
                    <a:lnTo>
                      <a:pt x="4407" y="47143"/>
                    </a:lnTo>
                    <a:lnTo>
                      <a:pt x="3683" y="47867"/>
                    </a:lnTo>
                    <a:lnTo>
                      <a:pt x="3019" y="48531"/>
                    </a:lnTo>
                    <a:lnTo>
                      <a:pt x="2415" y="49256"/>
                    </a:lnTo>
                    <a:lnTo>
                      <a:pt x="1932" y="49980"/>
                    </a:lnTo>
                    <a:lnTo>
                      <a:pt x="1510" y="50765"/>
                    </a:lnTo>
                    <a:lnTo>
                      <a:pt x="1148" y="51489"/>
                    </a:lnTo>
                    <a:lnTo>
                      <a:pt x="785" y="52213"/>
                    </a:lnTo>
                    <a:lnTo>
                      <a:pt x="544" y="52938"/>
                    </a:lnTo>
                    <a:lnTo>
                      <a:pt x="363" y="53662"/>
                    </a:lnTo>
                    <a:lnTo>
                      <a:pt x="182" y="54326"/>
                    </a:lnTo>
                    <a:lnTo>
                      <a:pt x="121" y="55050"/>
                    </a:lnTo>
                    <a:lnTo>
                      <a:pt x="61" y="55714"/>
                    </a:lnTo>
                    <a:lnTo>
                      <a:pt x="1" y="56318"/>
                    </a:lnTo>
                    <a:lnTo>
                      <a:pt x="61" y="56982"/>
                    </a:lnTo>
                    <a:lnTo>
                      <a:pt x="61" y="57586"/>
                    </a:lnTo>
                    <a:lnTo>
                      <a:pt x="182" y="58189"/>
                    </a:lnTo>
                    <a:lnTo>
                      <a:pt x="302" y="58793"/>
                    </a:lnTo>
                    <a:lnTo>
                      <a:pt x="484" y="59396"/>
                    </a:lnTo>
                    <a:lnTo>
                      <a:pt x="665" y="60000"/>
                    </a:lnTo>
                    <a:lnTo>
                      <a:pt x="906" y="60604"/>
                    </a:lnTo>
                    <a:lnTo>
                      <a:pt x="1208" y="61207"/>
                    </a:lnTo>
                    <a:lnTo>
                      <a:pt x="1510" y="61750"/>
                    </a:lnTo>
                    <a:lnTo>
                      <a:pt x="1872" y="62354"/>
                    </a:lnTo>
                    <a:lnTo>
                      <a:pt x="2294" y="62897"/>
                    </a:lnTo>
                    <a:lnTo>
                      <a:pt x="2717" y="63380"/>
                    </a:lnTo>
                    <a:lnTo>
                      <a:pt x="3200" y="63923"/>
                    </a:lnTo>
                    <a:lnTo>
                      <a:pt x="3683" y="64406"/>
                    </a:lnTo>
                    <a:lnTo>
                      <a:pt x="4286" y="64889"/>
                    </a:lnTo>
                    <a:lnTo>
                      <a:pt x="4830" y="65372"/>
                    </a:lnTo>
                    <a:lnTo>
                      <a:pt x="5494" y="65795"/>
                    </a:lnTo>
                    <a:lnTo>
                      <a:pt x="6158" y="66217"/>
                    </a:lnTo>
                    <a:lnTo>
                      <a:pt x="6821" y="66640"/>
                    </a:lnTo>
                    <a:lnTo>
                      <a:pt x="7606" y="67002"/>
                    </a:lnTo>
                    <a:lnTo>
                      <a:pt x="8391" y="67364"/>
                    </a:lnTo>
                    <a:lnTo>
                      <a:pt x="9176" y="67666"/>
                    </a:lnTo>
                    <a:lnTo>
                      <a:pt x="10021" y="67968"/>
                    </a:lnTo>
                    <a:lnTo>
                      <a:pt x="10926" y="68269"/>
                    </a:lnTo>
                    <a:lnTo>
                      <a:pt x="11892" y="68511"/>
                    </a:lnTo>
                    <a:lnTo>
                      <a:pt x="12858" y="68692"/>
                    </a:lnTo>
                    <a:lnTo>
                      <a:pt x="13884" y="68873"/>
                    </a:lnTo>
                    <a:lnTo>
                      <a:pt x="14970" y="69054"/>
                    </a:lnTo>
                    <a:lnTo>
                      <a:pt x="16057" y="69175"/>
                    </a:lnTo>
                    <a:lnTo>
                      <a:pt x="17204" y="69235"/>
                    </a:lnTo>
                    <a:lnTo>
                      <a:pt x="18350" y="69296"/>
                    </a:lnTo>
                    <a:lnTo>
                      <a:pt x="19558" y="69356"/>
                    </a:lnTo>
                    <a:lnTo>
                      <a:pt x="21006" y="69296"/>
                    </a:lnTo>
                    <a:lnTo>
                      <a:pt x="22395" y="69235"/>
                    </a:lnTo>
                    <a:lnTo>
                      <a:pt x="23783" y="69115"/>
                    </a:lnTo>
                    <a:lnTo>
                      <a:pt x="25111" y="68933"/>
                    </a:lnTo>
                    <a:lnTo>
                      <a:pt x="26379" y="68752"/>
                    </a:lnTo>
                    <a:lnTo>
                      <a:pt x="27586" y="68451"/>
                    </a:lnTo>
                    <a:lnTo>
                      <a:pt x="28793" y="68209"/>
                    </a:lnTo>
                    <a:lnTo>
                      <a:pt x="29940" y="67847"/>
                    </a:lnTo>
                    <a:lnTo>
                      <a:pt x="31026" y="67485"/>
                    </a:lnTo>
                    <a:lnTo>
                      <a:pt x="32052" y="67062"/>
                    </a:lnTo>
                    <a:lnTo>
                      <a:pt x="33079" y="66640"/>
                    </a:lnTo>
                    <a:lnTo>
                      <a:pt x="34044" y="66157"/>
                    </a:lnTo>
                    <a:lnTo>
                      <a:pt x="34950" y="65614"/>
                    </a:lnTo>
                    <a:lnTo>
                      <a:pt x="35795" y="65131"/>
                    </a:lnTo>
                    <a:lnTo>
                      <a:pt x="36640" y="64527"/>
                    </a:lnTo>
                    <a:lnTo>
                      <a:pt x="37425" y="63923"/>
                    </a:lnTo>
                    <a:lnTo>
                      <a:pt x="38149" y="63320"/>
                    </a:lnTo>
                    <a:lnTo>
                      <a:pt x="38813" y="62656"/>
                    </a:lnTo>
                    <a:lnTo>
                      <a:pt x="39477" y="62052"/>
                    </a:lnTo>
                    <a:lnTo>
                      <a:pt x="40081" y="61328"/>
                    </a:lnTo>
                    <a:lnTo>
                      <a:pt x="40624" y="60664"/>
                    </a:lnTo>
                    <a:lnTo>
                      <a:pt x="41107" y="59940"/>
                    </a:lnTo>
                    <a:lnTo>
                      <a:pt x="41529" y="59155"/>
                    </a:lnTo>
                    <a:lnTo>
                      <a:pt x="41952" y="58431"/>
                    </a:lnTo>
                    <a:lnTo>
                      <a:pt x="42314" y="57646"/>
                    </a:lnTo>
                    <a:lnTo>
                      <a:pt x="42616" y="56922"/>
                    </a:lnTo>
                    <a:lnTo>
                      <a:pt x="42917" y="56137"/>
                    </a:lnTo>
                    <a:lnTo>
                      <a:pt x="43099" y="55352"/>
                    </a:lnTo>
                    <a:lnTo>
                      <a:pt x="43280" y="54567"/>
                    </a:lnTo>
                    <a:lnTo>
                      <a:pt x="43400" y="53722"/>
                    </a:lnTo>
                    <a:lnTo>
                      <a:pt x="43461" y="52938"/>
                    </a:lnTo>
                    <a:lnTo>
                      <a:pt x="43521" y="52153"/>
                    </a:lnTo>
                    <a:lnTo>
                      <a:pt x="43461" y="51006"/>
                    </a:lnTo>
                    <a:lnTo>
                      <a:pt x="43340" y="49920"/>
                    </a:lnTo>
                    <a:lnTo>
                      <a:pt x="43159" y="48894"/>
                    </a:lnTo>
                    <a:lnTo>
                      <a:pt x="42857" y="47988"/>
                    </a:lnTo>
                    <a:lnTo>
                      <a:pt x="42555" y="47083"/>
                    </a:lnTo>
                    <a:lnTo>
                      <a:pt x="42133" y="46238"/>
                    </a:lnTo>
                    <a:lnTo>
                      <a:pt x="41710" y="45453"/>
                    </a:lnTo>
                    <a:lnTo>
                      <a:pt x="41167" y="44668"/>
                    </a:lnTo>
                    <a:lnTo>
                      <a:pt x="40624" y="43944"/>
                    </a:lnTo>
                    <a:lnTo>
                      <a:pt x="40020" y="43280"/>
                    </a:lnTo>
                    <a:lnTo>
                      <a:pt x="39417" y="42556"/>
                    </a:lnTo>
                    <a:lnTo>
                      <a:pt x="38753" y="41952"/>
                    </a:lnTo>
                    <a:lnTo>
                      <a:pt x="37364" y="40684"/>
                    </a:lnTo>
                    <a:lnTo>
                      <a:pt x="35855" y="39417"/>
                    </a:lnTo>
                    <a:lnTo>
                      <a:pt x="32596" y="36882"/>
                    </a:lnTo>
                    <a:lnTo>
                      <a:pt x="31811" y="36157"/>
                    </a:lnTo>
                    <a:lnTo>
                      <a:pt x="31388" y="35795"/>
                    </a:lnTo>
                    <a:lnTo>
                      <a:pt x="31026" y="35373"/>
                    </a:lnTo>
                    <a:lnTo>
                      <a:pt x="30725" y="34829"/>
                    </a:lnTo>
                    <a:lnTo>
                      <a:pt x="30423" y="34286"/>
                    </a:lnTo>
                    <a:lnTo>
                      <a:pt x="30302" y="33682"/>
                    </a:lnTo>
                    <a:lnTo>
                      <a:pt x="30242" y="32958"/>
                    </a:lnTo>
                    <a:lnTo>
                      <a:pt x="30302" y="32234"/>
                    </a:lnTo>
                    <a:lnTo>
                      <a:pt x="30423" y="31570"/>
                    </a:lnTo>
                    <a:lnTo>
                      <a:pt x="30725" y="30966"/>
                    </a:lnTo>
                    <a:lnTo>
                      <a:pt x="31026" y="30423"/>
                    </a:lnTo>
                    <a:lnTo>
                      <a:pt x="31449" y="29880"/>
                    </a:lnTo>
                    <a:lnTo>
                      <a:pt x="31871" y="29397"/>
                    </a:lnTo>
                    <a:lnTo>
                      <a:pt x="32777" y="28491"/>
                    </a:lnTo>
                    <a:lnTo>
                      <a:pt x="34165" y="27345"/>
                    </a:lnTo>
                    <a:lnTo>
                      <a:pt x="35553" y="26137"/>
                    </a:lnTo>
                    <a:lnTo>
                      <a:pt x="36217" y="25534"/>
                    </a:lnTo>
                    <a:lnTo>
                      <a:pt x="36881" y="24870"/>
                    </a:lnTo>
                    <a:lnTo>
                      <a:pt x="37485" y="24145"/>
                    </a:lnTo>
                    <a:lnTo>
                      <a:pt x="38028" y="23421"/>
                    </a:lnTo>
                    <a:lnTo>
                      <a:pt x="38511" y="22636"/>
                    </a:lnTo>
                    <a:lnTo>
                      <a:pt x="38994" y="21852"/>
                    </a:lnTo>
                    <a:lnTo>
                      <a:pt x="39417" y="20946"/>
                    </a:lnTo>
                    <a:lnTo>
                      <a:pt x="39718" y="19980"/>
                    </a:lnTo>
                    <a:lnTo>
                      <a:pt x="40020" y="19015"/>
                    </a:lnTo>
                    <a:lnTo>
                      <a:pt x="40262" y="17928"/>
                    </a:lnTo>
                    <a:lnTo>
                      <a:pt x="40382" y="16781"/>
                    </a:lnTo>
                    <a:lnTo>
                      <a:pt x="40382" y="15574"/>
                    </a:lnTo>
                    <a:lnTo>
                      <a:pt x="40382" y="14307"/>
                    </a:lnTo>
                    <a:lnTo>
                      <a:pt x="40201" y="13099"/>
                    </a:lnTo>
                    <a:lnTo>
                      <a:pt x="39960" y="12013"/>
                    </a:lnTo>
                    <a:lnTo>
                      <a:pt x="39718" y="10987"/>
                    </a:lnTo>
                    <a:lnTo>
                      <a:pt x="39356" y="10021"/>
                    </a:lnTo>
                    <a:lnTo>
                      <a:pt x="38934" y="9115"/>
                    </a:lnTo>
                    <a:lnTo>
                      <a:pt x="38451" y="8270"/>
                    </a:lnTo>
                    <a:lnTo>
                      <a:pt x="37968" y="7486"/>
                    </a:lnTo>
                    <a:lnTo>
                      <a:pt x="37425" y="6761"/>
                    </a:lnTo>
                    <a:lnTo>
                      <a:pt x="36881" y="6097"/>
                    </a:lnTo>
                    <a:lnTo>
                      <a:pt x="36398" y="5494"/>
                    </a:lnTo>
                    <a:lnTo>
                      <a:pt x="35855" y="4951"/>
                    </a:lnTo>
                    <a:lnTo>
                      <a:pt x="34829" y="4045"/>
                    </a:lnTo>
                    <a:lnTo>
                      <a:pt x="33924" y="3260"/>
                    </a:lnTo>
                    <a:lnTo>
                      <a:pt x="39598" y="3260"/>
                    </a:lnTo>
                    <a:lnTo>
                      <a:pt x="453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28"/>
              <p:cNvSpPr/>
              <p:nvPr/>
            </p:nvSpPr>
            <p:spPr>
              <a:xfrm>
                <a:off x="3281826" y="2253125"/>
                <a:ext cx="1131800" cy="1088025"/>
              </a:xfrm>
              <a:custGeom>
                <a:avLst/>
                <a:gdLst/>
                <a:ahLst/>
                <a:cxnLst/>
                <a:rect l="l" t="t" r="r" b="b"/>
                <a:pathLst>
                  <a:path w="45272" h="43521" extrusionOk="0">
                    <a:moveTo>
                      <a:pt x="21187" y="2777"/>
                    </a:moveTo>
                    <a:lnTo>
                      <a:pt x="22214" y="2837"/>
                    </a:lnTo>
                    <a:lnTo>
                      <a:pt x="23179" y="2958"/>
                    </a:lnTo>
                    <a:lnTo>
                      <a:pt x="24145" y="3199"/>
                    </a:lnTo>
                    <a:lnTo>
                      <a:pt x="25050" y="3441"/>
                    </a:lnTo>
                    <a:lnTo>
                      <a:pt x="25956" y="3803"/>
                    </a:lnTo>
                    <a:lnTo>
                      <a:pt x="26741" y="4286"/>
                    </a:lnTo>
                    <a:lnTo>
                      <a:pt x="27525" y="4769"/>
                    </a:lnTo>
                    <a:lnTo>
                      <a:pt x="28310" y="5312"/>
                    </a:lnTo>
                    <a:lnTo>
                      <a:pt x="28974" y="5916"/>
                    </a:lnTo>
                    <a:lnTo>
                      <a:pt x="29698" y="6580"/>
                    </a:lnTo>
                    <a:lnTo>
                      <a:pt x="30302" y="7304"/>
                    </a:lnTo>
                    <a:lnTo>
                      <a:pt x="30906" y="8028"/>
                    </a:lnTo>
                    <a:lnTo>
                      <a:pt x="31449" y="8873"/>
                    </a:lnTo>
                    <a:lnTo>
                      <a:pt x="31992" y="9658"/>
                    </a:lnTo>
                    <a:lnTo>
                      <a:pt x="32475" y="10564"/>
                    </a:lnTo>
                    <a:lnTo>
                      <a:pt x="32958" y="11409"/>
                    </a:lnTo>
                    <a:lnTo>
                      <a:pt x="33380" y="12314"/>
                    </a:lnTo>
                    <a:lnTo>
                      <a:pt x="33743" y="13280"/>
                    </a:lnTo>
                    <a:lnTo>
                      <a:pt x="34467" y="15151"/>
                    </a:lnTo>
                    <a:lnTo>
                      <a:pt x="35010" y="17143"/>
                    </a:lnTo>
                    <a:lnTo>
                      <a:pt x="35493" y="19074"/>
                    </a:lnTo>
                    <a:lnTo>
                      <a:pt x="35855" y="20946"/>
                    </a:lnTo>
                    <a:lnTo>
                      <a:pt x="36097" y="22757"/>
                    </a:lnTo>
                    <a:lnTo>
                      <a:pt x="36217" y="24447"/>
                    </a:lnTo>
                    <a:lnTo>
                      <a:pt x="36278" y="26076"/>
                    </a:lnTo>
                    <a:lnTo>
                      <a:pt x="36217" y="27404"/>
                    </a:lnTo>
                    <a:lnTo>
                      <a:pt x="36157" y="28732"/>
                    </a:lnTo>
                    <a:lnTo>
                      <a:pt x="35976" y="30060"/>
                    </a:lnTo>
                    <a:lnTo>
                      <a:pt x="35734" y="31328"/>
                    </a:lnTo>
                    <a:lnTo>
                      <a:pt x="35372" y="32595"/>
                    </a:lnTo>
                    <a:lnTo>
                      <a:pt x="34889" y="33803"/>
                    </a:lnTo>
                    <a:lnTo>
                      <a:pt x="34588" y="34406"/>
                    </a:lnTo>
                    <a:lnTo>
                      <a:pt x="34286" y="35010"/>
                    </a:lnTo>
                    <a:lnTo>
                      <a:pt x="33924" y="35553"/>
                    </a:lnTo>
                    <a:lnTo>
                      <a:pt x="33501" y="36157"/>
                    </a:lnTo>
                    <a:lnTo>
                      <a:pt x="33139" y="36640"/>
                    </a:lnTo>
                    <a:lnTo>
                      <a:pt x="32656" y="37183"/>
                    </a:lnTo>
                    <a:lnTo>
                      <a:pt x="32233" y="37666"/>
                    </a:lnTo>
                    <a:lnTo>
                      <a:pt x="31690" y="38088"/>
                    </a:lnTo>
                    <a:lnTo>
                      <a:pt x="31147" y="38511"/>
                    </a:lnTo>
                    <a:lnTo>
                      <a:pt x="30604" y="38873"/>
                    </a:lnTo>
                    <a:lnTo>
                      <a:pt x="30060" y="39235"/>
                    </a:lnTo>
                    <a:lnTo>
                      <a:pt x="29457" y="39537"/>
                    </a:lnTo>
                    <a:lnTo>
                      <a:pt x="28853" y="39839"/>
                    </a:lnTo>
                    <a:lnTo>
                      <a:pt x="28189" y="40080"/>
                    </a:lnTo>
                    <a:lnTo>
                      <a:pt x="27586" y="40261"/>
                    </a:lnTo>
                    <a:lnTo>
                      <a:pt x="26922" y="40442"/>
                    </a:lnTo>
                    <a:lnTo>
                      <a:pt x="26258" y="40563"/>
                    </a:lnTo>
                    <a:lnTo>
                      <a:pt x="25594" y="40684"/>
                    </a:lnTo>
                    <a:lnTo>
                      <a:pt x="24930" y="40744"/>
                    </a:lnTo>
                    <a:lnTo>
                      <a:pt x="23240" y="40744"/>
                    </a:lnTo>
                    <a:lnTo>
                      <a:pt x="22274" y="40623"/>
                    </a:lnTo>
                    <a:lnTo>
                      <a:pt x="21368" y="40382"/>
                    </a:lnTo>
                    <a:lnTo>
                      <a:pt x="20463" y="40141"/>
                    </a:lnTo>
                    <a:lnTo>
                      <a:pt x="19618" y="39778"/>
                    </a:lnTo>
                    <a:lnTo>
                      <a:pt x="18773" y="39356"/>
                    </a:lnTo>
                    <a:lnTo>
                      <a:pt x="17988" y="38873"/>
                    </a:lnTo>
                    <a:lnTo>
                      <a:pt x="17204" y="38330"/>
                    </a:lnTo>
                    <a:lnTo>
                      <a:pt x="16479" y="37726"/>
                    </a:lnTo>
                    <a:lnTo>
                      <a:pt x="15815" y="37062"/>
                    </a:lnTo>
                    <a:lnTo>
                      <a:pt x="15151" y="36338"/>
                    </a:lnTo>
                    <a:lnTo>
                      <a:pt x="14548" y="35613"/>
                    </a:lnTo>
                    <a:lnTo>
                      <a:pt x="13944" y="34829"/>
                    </a:lnTo>
                    <a:lnTo>
                      <a:pt x="13401" y="33984"/>
                    </a:lnTo>
                    <a:lnTo>
                      <a:pt x="12918" y="33139"/>
                    </a:lnTo>
                    <a:lnTo>
                      <a:pt x="12435" y="32233"/>
                    </a:lnTo>
                    <a:lnTo>
                      <a:pt x="11952" y="31328"/>
                    </a:lnTo>
                    <a:lnTo>
                      <a:pt x="11530" y="30362"/>
                    </a:lnTo>
                    <a:lnTo>
                      <a:pt x="10805" y="28430"/>
                    </a:lnTo>
                    <a:lnTo>
                      <a:pt x="10202" y="26499"/>
                    </a:lnTo>
                    <a:lnTo>
                      <a:pt x="9719" y="24507"/>
                    </a:lnTo>
                    <a:lnTo>
                      <a:pt x="9296" y="22515"/>
                    </a:lnTo>
                    <a:lnTo>
                      <a:pt x="9055" y="20584"/>
                    </a:lnTo>
                    <a:lnTo>
                      <a:pt x="8874" y="18712"/>
                    </a:lnTo>
                    <a:lnTo>
                      <a:pt x="8813" y="16962"/>
                    </a:lnTo>
                    <a:lnTo>
                      <a:pt x="8874" y="15513"/>
                    </a:lnTo>
                    <a:lnTo>
                      <a:pt x="8994" y="14065"/>
                    </a:lnTo>
                    <a:lnTo>
                      <a:pt x="9236" y="12616"/>
                    </a:lnTo>
                    <a:lnTo>
                      <a:pt x="9357" y="11891"/>
                    </a:lnTo>
                    <a:lnTo>
                      <a:pt x="9598" y="11167"/>
                    </a:lnTo>
                    <a:lnTo>
                      <a:pt x="9839" y="10443"/>
                    </a:lnTo>
                    <a:lnTo>
                      <a:pt x="10141" y="9779"/>
                    </a:lnTo>
                    <a:lnTo>
                      <a:pt x="10443" y="9055"/>
                    </a:lnTo>
                    <a:lnTo>
                      <a:pt x="10866" y="8391"/>
                    </a:lnTo>
                    <a:lnTo>
                      <a:pt x="11288" y="7787"/>
                    </a:lnTo>
                    <a:lnTo>
                      <a:pt x="11831" y="7123"/>
                    </a:lnTo>
                    <a:lnTo>
                      <a:pt x="12375" y="6519"/>
                    </a:lnTo>
                    <a:lnTo>
                      <a:pt x="13039" y="5916"/>
                    </a:lnTo>
                    <a:lnTo>
                      <a:pt x="13884" y="5191"/>
                    </a:lnTo>
                    <a:lnTo>
                      <a:pt x="14789" y="4588"/>
                    </a:lnTo>
                    <a:lnTo>
                      <a:pt x="15755" y="4045"/>
                    </a:lnTo>
                    <a:lnTo>
                      <a:pt x="16781" y="3622"/>
                    </a:lnTo>
                    <a:lnTo>
                      <a:pt x="17868" y="3260"/>
                    </a:lnTo>
                    <a:lnTo>
                      <a:pt x="18954" y="3018"/>
                    </a:lnTo>
                    <a:lnTo>
                      <a:pt x="20041" y="2837"/>
                    </a:lnTo>
                    <a:lnTo>
                      <a:pt x="21187" y="2777"/>
                    </a:lnTo>
                    <a:close/>
                    <a:moveTo>
                      <a:pt x="22274" y="0"/>
                    </a:moveTo>
                    <a:lnTo>
                      <a:pt x="21006" y="121"/>
                    </a:lnTo>
                    <a:lnTo>
                      <a:pt x="19799" y="242"/>
                    </a:lnTo>
                    <a:lnTo>
                      <a:pt x="18592" y="423"/>
                    </a:lnTo>
                    <a:lnTo>
                      <a:pt x="17385" y="725"/>
                    </a:lnTo>
                    <a:lnTo>
                      <a:pt x="16238" y="1026"/>
                    </a:lnTo>
                    <a:lnTo>
                      <a:pt x="15151" y="1328"/>
                    </a:lnTo>
                    <a:lnTo>
                      <a:pt x="14065" y="1751"/>
                    </a:lnTo>
                    <a:lnTo>
                      <a:pt x="12978" y="2234"/>
                    </a:lnTo>
                    <a:lnTo>
                      <a:pt x="11952" y="2717"/>
                    </a:lnTo>
                    <a:lnTo>
                      <a:pt x="10986" y="3260"/>
                    </a:lnTo>
                    <a:lnTo>
                      <a:pt x="10021" y="3803"/>
                    </a:lnTo>
                    <a:lnTo>
                      <a:pt x="9115" y="4467"/>
                    </a:lnTo>
                    <a:lnTo>
                      <a:pt x="8270" y="5131"/>
                    </a:lnTo>
                    <a:lnTo>
                      <a:pt x="7425" y="5795"/>
                    </a:lnTo>
                    <a:lnTo>
                      <a:pt x="6580" y="6580"/>
                    </a:lnTo>
                    <a:lnTo>
                      <a:pt x="5856" y="7304"/>
                    </a:lnTo>
                    <a:lnTo>
                      <a:pt x="5131" y="8149"/>
                    </a:lnTo>
                    <a:lnTo>
                      <a:pt x="4467" y="8994"/>
                    </a:lnTo>
                    <a:lnTo>
                      <a:pt x="3803" y="9839"/>
                    </a:lnTo>
                    <a:lnTo>
                      <a:pt x="3260" y="10745"/>
                    </a:lnTo>
                    <a:lnTo>
                      <a:pt x="2717" y="11650"/>
                    </a:lnTo>
                    <a:lnTo>
                      <a:pt x="2174" y="12616"/>
                    </a:lnTo>
                    <a:lnTo>
                      <a:pt x="1751" y="13582"/>
                    </a:lnTo>
                    <a:lnTo>
                      <a:pt x="1329" y="14608"/>
                    </a:lnTo>
                    <a:lnTo>
                      <a:pt x="1027" y="15574"/>
                    </a:lnTo>
                    <a:lnTo>
                      <a:pt x="725" y="16660"/>
                    </a:lnTo>
                    <a:lnTo>
                      <a:pt x="483" y="17686"/>
                    </a:lnTo>
                    <a:lnTo>
                      <a:pt x="242" y="18773"/>
                    </a:lnTo>
                    <a:lnTo>
                      <a:pt x="121" y="19859"/>
                    </a:lnTo>
                    <a:lnTo>
                      <a:pt x="61" y="20946"/>
                    </a:lnTo>
                    <a:lnTo>
                      <a:pt x="1" y="22032"/>
                    </a:lnTo>
                    <a:lnTo>
                      <a:pt x="61" y="22998"/>
                    </a:lnTo>
                    <a:lnTo>
                      <a:pt x="121" y="23964"/>
                    </a:lnTo>
                    <a:lnTo>
                      <a:pt x="242" y="24930"/>
                    </a:lnTo>
                    <a:lnTo>
                      <a:pt x="363" y="25895"/>
                    </a:lnTo>
                    <a:lnTo>
                      <a:pt x="604" y="26861"/>
                    </a:lnTo>
                    <a:lnTo>
                      <a:pt x="846" y="27827"/>
                    </a:lnTo>
                    <a:lnTo>
                      <a:pt x="1087" y="28732"/>
                    </a:lnTo>
                    <a:lnTo>
                      <a:pt x="1449" y="29698"/>
                    </a:lnTo>
                    <a:lnTo>
                      <a:pt x="1811" y="30603"/>
                    </a:lnTo>
                    <a:lnTo>
                      <a:pt x="2234" y="31509"/>
                    </a:lnTo>
                    <a:lnTo>
                      <a:pt x="2717" y="32414"/>
                    </a:lnTo>
                    <a:lnTo>
                      <a:pt x="3200" y="33320"/>
                    </a:lnTo>
                    <a:lnTo>
                      <a:pt x="3743" y="34165"/>
                    </a:lnTo>
                    <a:lnTo>
                      <a:pt x="4347" y="35010"/>
                    </a:lnTo>
                    <a:lnTo>
                      <a:pt x="5011" y="35795"/>
                    </a:lnTo>
                    <a:lnTo>
                      <a:pt x="5675" y="36579"/>
                    </a:lnTo>
                    <a:lnTo>
                      <a:pt x="6399" y="37364"/>
                    </a:lnTo>
                    <a:lnTo>
                      <a:pt x="7184" y="38088"/>
                    </a:lnTo>
                    <a:lnTo>
                      <a:pt x="7968" y="38752"/>
                    </a:lnTo>
                    <a:lnTo>
                      <a:pt x="8813" y="39416"/>
                    </a:lnTo>
                    <a:lnTo>
                      <a:pt x="9719" y="40020"/>
                    </a:lnTo>
                    <a:lnTo>
                      <a:pt x="10624" y="40563"/>
                    </a:lnTo>
                    <a:lnTo>
                      <a:pt x="11590" y="41106"/>
                    </a:lnTo>
                    <a:lnTo>
                      <a:pt x="12616" y="41589"/>
                    </a:lnTo>
                    <a:lnTo>
                      <a:pt x="13703" y="42012"/>
                    </a:lnTo>
                    <a:lnTo>
                      <a:pt x="14789" y="42374"/>
                    </a:lnTo>
                    <a:lnTo>
                      <a:pt x="15936" y="42736"/>
                    </a:lnTo>
                    <a:lnTo>
                      <a:pt x="17083" y="42978"/>
                    </a:lnTo>
                    <a:lnTo>
                      <a:pt x="18290" y="43219"/>
                    </a:lnTo>
                    <a:lnTo>
                      <a:pt x="19558" y="43340"/>
                    </a:lnTo>
                    <a:lnTo>
                      <a:pt x="20825" y="43460"/>
                    </a:lnTo>
                    <a:lnTo>
                      <a:pt x="22153" y="43521"/>
                    </a:lnTo>
                    <a:lnTo>
                      <a:pt x="23541" y="43460"/>
                    </a:lnTo>
                    <a:lnTo>
                      <a:pt x="24869" y="43340"/>
                    </a:lnTo>
                    <a:lnTo>
                      <a:pt x="26197" y="43219"/>
                    </a:lnTo>
                    <a:lnTo>
                      <a:pt x="27405" y="42978"/>
                    </a:lnTo>
                    <a:lnTo>
                      <a:pt x="28612" y="42676"/>
                    </a:lnTo>
                    <a:lnTo>
                      <a:pt x="29819" y="42374"/>
                    </a:lnTo>
                    <a:lnTo>
                      <a:pt x="30966" y="42012"/>
                    </a:lnTo>
                    <a:lnTo>
                      <a:pt x="32052" y="41529"/>
                    </a:lnTo>
                    <a:lnTo>
                      <a:pt x="33079" y="41046"/>
                    </a:lnTo>
                    <a:lnTo>
                      <a:pt x="34105" y="40503"/>
                    </a:lnTo>
                    <a:lnTo>
                      <a:pt x="35070" y="39959"/>
                    </a:lnTo>
                    <a:lnTo>
                      <a:pt x="35976" y="39356"/>
                    </a:lnTo>
                    <a:lnTo>
                      <a:pt x="36881" y="38692"/>
                    </a:lnTo>
                    <a:lnTo>
                      <a:pt x="37726" y="37968"/>
                    </a:lnTo>
                    <a:lnTo>
                      <a:pt x="38511" y="37243"/>
                    </a:lnTo>
                    <a:lnTo>
                      <a:pt x="39296" y="36459"/>
                    </a:lnTo>
                    <a:lnTo>
                      <a:pt x="39960" y="35674"/>
                    </a:lnTo>
                    <a:lnTo>
                      <a:pt x="40624" y="34829"/>
                    </a:lnTo>
                    <a:lnTo>
                      <a:pt x="41288" y="33984"/>
                    </a:lnTo>
                    <a:lnTo>
                      <a:pt x="41831" y="33139"/>
                    </a:lnTo>
                    <a:lnTo>
                      <a:pt x="42374" y="32233"/>
                    </a:lnTo>
                    <a:lnTo>
                      <a:pt x="42857" y="31267"/>
                    </a:lnTo>
                    <a:lnTo>
                      <a:pt x="43340" y="30362"/>
                    </a:lnTo>
                    <a:lnTo>
                      <a:pt x="4370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5" y="10684"/>
                    </a:lnTo>
                    <a:lnTo>
                      <a:pt x="41891" y="9779"/>
                    </a:lnTo>
                    <a:lnTo>
                      <a:pt x="41348" y="8934"/>
                    </a:lnTo>
                    <a:lnTo>
                      <a:pt x="40744" y="8149"/>
                    </a:lnTo>
                    <a:lnTo>
                      <a:pt x="40080" y="7364"/>
                    </a:lnTo>
                    <a:lnTo>
                      <a:pt x="39416" y="6580"/>
                    </a:lnTo>
                    <a:lnTo>
                      <a:pt x="38692" y="5855"/>
                    </a:lnTo>
                    <a:lnTo>
                      <a:pt x="37907" y="5131"/>
                    </a:lnTo>
                    <a:lnTo>
                      <a:pt x="37123" y="4467"/>
                    </a:lnTo>
                    <a:lnTo>
                      <a:pt x="36278" y="3863"/>
                    </a:lnTo>
                    <a:lnTo>
                      <a:pt x="35433" y="3260"/>
                    </a:lnTo>
                    <a:lnTo>
                      <a:pt x="34467" y="2717"/>
                    </a:lnTo>
                    <a:lnTo>
                      <a:pt x="33561" y="2234"/>
                    </a:lnTo>
                    <a:lnTo>
                      <a:pt x="32596" y="1811"/>
                    </a:lnTo>
                    <a:lnTo>
                      <a:pt x="31569" y="1389"/>
                    </a:lnTo>
                    <a:lnTo>
                      <a:pt x="30483" y="1026"/>
                    </a:lnTo>
                    <a:lnTo>
                      <a:pt x="29396" y="725"/>
                    </a:lnTo>
                    <a:lnTo>
                      <a:pt x="28310" y="483"/>
                    </a:lnTo>
                    <a:lnTo>
                      <a:pt x="27163" y="242"/>
                    </a:lnTo>
                    <a:lnTo>
                      <a:pt x="26016" y="121"/>
                    </a:lnTo>
                    <a:lnTo>
                      <a:pt x="248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28"/>
              <p:cNvSpPr/>
              <p:nvPr/>
            </p:nvSpPr>
            <p:spPr>
              <a:xfrm>
                <a:off x="2006699" y="2253125"/>
                <a:ext cx="1131800" cy="1088025"/>
              </a:xfrm>
              <a:custGeom>
                <a:avLst/>
                <a:gdLst/>
                <a:ahLst/>
                <a:cxnLst/>
                <a:rect l="l" t="t" r="r" b="b"/>
                <a:pathLst>
                  <a:path w="45272" h="43521" extrusionOk="0">
                    <a:moveTo>
                      <a:pt x="21187" y="2777"/>
                    </a:moveTo>
                    <a:lnTo>
                      <a:pt x="22213" y="2837"/>
                    </a:lnTo>
                    <a:lnTo>
                      <a:pt x="23239" y="2958"/>
                    </a:lnTo>
                    <a:lnTo>
                      <a:pt x="24145" y="3199"/>
                    </a:lnTo>
                    <a:lnTo>
                      <a:pt x="25050" y="3441"/>
                    </a:lnTo>
                    <a:lnTo>
                      <a:pt x="25956" y="3803"/>
                    </a:lnTo>
                    <a:lnTo>
                      <a:pt x="26740" y="4286"/>
                    </a:lnTo>
                    <a:lnTo>
                      <a:pt x="27525" y="4769"/>
                    </a:lnTo>
                    <a:lnTo>
                      <a:pt x="28310" y="5312"/>
                    </a:lnTo>
                    <a:lnTo>
                      <a:pt x="28974" y="5916"/>
                    </a:lnTo>
                    <a:lnTo>
                      <a:pt x="29698" y="6580"/>
                    </a:lnTo>
                    <a:lnTo>
                      <a:pt x="30302" y="7304"/>
                    </a:lnTo>
                    <a:lnTo>
                      <a:pt x="30905" y="8028"/>
                    </a:lnTo>
                    <a:lnTo>
                      <a:pt x="31449" y="8873"/>
                    </a:lnTo>
                    <a:lnTo>
                      <a:pt x="31992" y="9658"/>
                    </a:lnTo>
                    <a:lnTo>
                      <a:pt x="32475" y="10564"/>
                    </a:lnTo>
                    <a:lnTo>
                      <a:pt x="32958" y="11409"/>
                    </a:lnTo>
                    <a:lnTo>
                      <a:pt x="33380" y="12314"/>
                    </a:lnTo>
                    <a:lnTo>
                      <a:pt x="33742" y="13280"/>
                    </a:lnTo>
                    <a:lnTo>
                      <a:pt x="34467" y="15151"/>
                    </a:lnTo>
                    <a:lnTo>
                      <a:pt x="35010" y="17143"/>
                    </a:lnTo>
                    <a:lnTo>
                      <a:pt x="35493" y="19074"/>
                    </a:lnTo>
                    <a:lnTo>
                      <a:pt x="35855" y="20946"/>
                    </a:lnTo>
                    <a:lnTo>
                      <a:pt x="36096" y="22757"/>
                    </a:lnTo>
                    <a:lnTo>
                      <a:pt x="36217" y="24447"/>
                    </a:lnTo>
                    <a:lnTo>
                      <a:pt x="36277" y="26076"/>
                    </a:lnTo>
                    <a:lnTo>
                      <a:pt x="36217" y="27404"/>
                    </a:lnTo>
                    <a:lnTo>
                      <a:pt x="36157" y="28732"/>
                    </a:lnTo>
                    <a:lnTo>
                      <a:pt x="35976" y="30060"/>
                    </a:lnTo>
                    <a:lnTo>
                      <a:pt x="35734" y="31328"/>
                    </a:lnTo>
                    <a:lnTo>
                      <a:pt x="35372" y="32595"/>
                    </a:lnTo>
                    <a:lnTo>
                      <a:pt x="34889" y="33803"/>
                    </a:lnTo>
                    <a:lnTo>
                      <a:pt x="34587" y="34406"/>
                    </a:lnTo>
                    <a:lnTo>
                      <a:pt x="34286" y="35010"/>
                    </a:lnTo>
                    <a:lnTo>
                      <a:pt x="33923" y="35553"/>
                    </a:lnTo>
                    <a:lnTo>
                      <a:pt x="33561" y="36157"/>
                    </a:lnTo>
                    <a:lnTo>
                      <a:pt x="33139" y="36640"/>
                    </a:lnTo>
                    <a:lnTo>
                      <a:pt x="32716" y="37183"/>
                    </a:lnTo>
                    <a:lnTo>
                      <a:pt x="32233" y="37666"/>
                    </a:lnTo>
                    <a:lnTo>
                      <a:pt x="31690" y="38088"/>
                    </a:lnTo>
                    <a:lnTo>
                      <a:pt x="31207" y="38511"/>
                    </a:lnTo>
                    <a:lnTo>
                      <a:pt x="30603" y="38873"/>
                    </a:lnTo>
                    <a:lnTo>
                      <a:pt x="30060" y="39235"/>
                    </a:lnTo>
                    <a:lnTo>
                      <a:pt x="29457" y="39537"/>
                    </a:lnTo>
                    <a:lnTo>
                      <a:pt x="28853" y="39839"/>
                    </a:lnTo>
                    <a:lnTo>
                      <a:pt x="28189" y="40080"/>
                    </a:lnTo>
                    <a:lnTo>
                      <a:pt x="27585" y="40261"/>
                    </a:lnTo>
                    <a:lnTo>
                      <a:pt x="26921" y="40442"/>
                    </a:lnTo>
                    <a:lnTo>
                      <a:pt x="26257" y="40563"/>
                    </a:lnTo>
                    <a:lnTo>
                      <a:pt x="25594" y="40684"/>
                    </a:lnTo>
                    <a:lnTo>
                      <a:pt x="24930" y="40744"/>
                    </a:lnTo>
                    <a:lnTo>
                      <a:pt x="23239" y="40744"/>
                    </a:lnTo>
                    <a:lnTo>
                      <a:pt x="22274" y="40623"/>
                    </a:lnTo>
                    <a:lnTo>
                      <a:pt x="21368" y="40382"/>
                    </a:lnTo>
                    <a:lnTo>
                      <a:pt x="20463" y="40141"/>
                    </a:lnTo>
                    <a:lnTo>
                      <a:pt x="19618" y="39778"/>
                    </a:lnTo>
                    <a:lnTo>
                      <a:pt x="18773" y="39356"/>
                    </a:lnTo>
                    <a:lnTo>
                      <a:pt x="17988" y="38873"/>
                    </a:lnTo>
                    <a:lnTo>
                      <a:pt x="17203" y="38330"/>
                    </a:lnTo>
                    <a:lnTo>
                      <a:pt x="16479" y="37726"/>
                    </a:lnTo>
                    <a:lnTo>
                      <a:pt x="15815" y="37062"/>
                    </a:lnTo>
                    <a:lnTo>
                      <a:pt x="15151" y="36338"/>
                    </a:lnTo>
                    <a:lnTo>
                      <a:pt x="14547" y="35613"/>
                    </a:lnTo>
                    <a:lnTo>
                      <a:pt x="14004" y="34829"/>
                    </a:lnTo>
                    <a:lnTo>
                      <a:pt x="13401" y="33984"/>
                    </a:lnTo>
                    <a:lnTo>
                      <a:pt x="12918" y="33139"/>
                    </a:lnTo>
                    <a:lnTo>
                      <a:pt x="12435" y="32233"/>
                    </a:lnTo>
                    <a:lnTo>
                      <a:pt x="12012" y="31328"/>
                    </a:lnTo>
                    <a:lnTo>
                      <a:pt x="11590" y="30362"/>
                    </a:lnTo>
                    <a:lnTo>
                      <a:pt x="10805" y="28430"/>
                    </a:lnTo>
                    <a:lnTo>
                      <a:pt x="10201" y="26499"/>
                    </a:lnTo>
                    <a:lnTo>
                      <a:pt x="9719" y="24507"/>
                    </a:lnTo>
                    <a:lnTo>
                      <a:pt x="9296" y="22515"/>
                    </a:lnTo>
                    <a:lnTo>
                      <a:pt x="9055" y="20584"/>
                    </a:lnTo>
                    <a:lnTo>
                      <a:pt x="8873" y="18712"/>
                    </a:lnTo>
                    <a:lnTo>
                      <a:pt x="8813" y="16962"/>
                    </a:lnTo>
                    <a:lnTo>
                      <a:pt x="8873" y="15513"/>
                    </a:lnTo>
                    <a:lnTo>
                      <a:pt x="8994" y="14065"/>
                    </a:lnTo>
                    <a:lnTo>
                      <a:pt x="9236" y="12616"/>
                    </a:lnTo>
                    <a:lnTo>
                      <a:pt x="9417" y="11891"/>
                    </a:lnTo>
                    <a:lnTo>
                      <a:pt x="9598" y="11167"/>
                    </a:lnTo>
                    <a:lnTo>
                      <a:pt x="9839" y="10443"/>
                    </a:lnTo>
                    <a:lnTo>
                      <a:pt x="10141" y="9779"/>
                    </a:lnTo>
                    <a:lnTo>
                      <a:pt x="10443" y="9055"/>
                    </a:lnTo>
                    <a:lnTo>
                      <a:pt x="10865" y="8391"/>
                    </a:lnTo>
                    <a:lnTo>
                      <a:pt x="11288" y="7787"/>
                    </a:lnTo>
                    <a:lnTo>
                      <a:pt x="11831" y="7123"/>
                    </a:lnTo>
                    <a:lnTo>
                      <a:pt x="12374" y="6519"/>
                    </a:lnTo>
                    <a:lnTo>
                      <a:pt x="13038" y="5916"/>
                    </a:lnTo>
                    <a:lnTo>
                      <a:pt x="13883" y="5191"/>
                    </a:lnTo>
                    <a:lnTo>
                      <a:pt x="14789" y="4588"/>
                    </a:lnTo>
                    <a:lnTo>
                      <a:pt x="15755" y="4045"/>
                    </a:lnTo>
                    <a:lnTo>
                      <a:pt x="16781" y="3622"/>
                    </a:lnTo>
                    <a:lnTo>
                      <a:pt x="17867" y="3260"/>
                    </a:lnTo>
                    <a:lnTo>
                      <a:pt x="18954" y="3018"/>
                    </a:lnTo>
                    <a:lnTo>
                      <a:pt x="20040" y="2837"/>
                    </a:lnTo>
                    <a:lnTo>
                      <a:pt x="21187" y="2777"/>
                    </a:lnTo>
                    <a:close/>
                    <a:moveTo>
                      <a:pt x="22274" y="0"/>
                    </a:moveTo>
                    <a:lnTo>
                      <a:pt x="21006" y="121"/>
                    </a:lnTo>
                    <a:lnTo>
                      <a:pt x="19799" y="242"/>
                    </a:lnTo>
                    <a:lnTo>
                      <a:pt x="18592" y="423"/>
                    </a:lnTo>
                    <a:lnTo>
                      <a:pt x="17384" y="725"/>
                    </a:lnTo>
                    <a:lnTo>
                      <a:pt x="16238" y="1026"/>
                    </a:lnTo>
                    <a:lnTo>
                      <a:pt x="15151" y="1328"/>
                    </a:lnTo>
                    <a:lnTo>
                      <a:pt x="14065" y="1751"/>
                    </a:lnTo>
                    <a:lnTo>
                      <a:pt x="12978" y="2234"/>
                    </a:lnTo>
                    <a:lnTo>
                      <a:pt x="11952" y="2717"/>
                    </a:lnTo>
                    <a:lnTo>
                      <a:pt x="10986" y="3260"/>
                    </a:lnTo>
                    <a:lnTo>
                      <a:pt x="10020" y="3803"/>
                    </a:lnTo>
                    <a:lnTo>
                      <a:pt x="9115" y="4467"/>
                    </a:lnTo>
                    <a:lnTo>
                      <a:pt x="8270" y="5131"/>
                    </a:lnTo>
                    <a:lnTo>
                      <a:pt x="7425" y="5795"/>
                    </a:lnTo>
                    <a:lnTo>
                      <a:pt x="6580" y="6580"/>
                    </a:lnTo>
                    <a:lnTo>
                      <a:pt x="5855" y="7304"/>
                    </a:lnTo>
                    <a:lnTo>
                      <a:pt x="5131" y="8149"/>
                    </a:lnTo>
                    <a:lnTo>
                      <a:pt x="4467" y="8994"/>
                    </a:lnTo>
                    <a:lnTo>
                      <a:pt x="3803" y="9839"/>
                    </a:lnTo>
                    <a:lnTo>
                      <a:pt x="3260" y="10745"/>
                    </a:lnTo>
                    <a:lnTo>
                      <a:pt x="2717" y="11650"/>
                    </a:lnTo>
                    <a:lnTo>
                      <a:pt x="2173" y="12616"/>
                    </a:lnTo>
                    <a:lnTo>
                      <a:pt x="1751" y="13582"/>
                    </a:lnTo>
                    <a:lnTo>
                      <a:pt x="1328" y="14608"/>
                    </a:lnTo>
                    <a:lnTo>
                      <a:pt x="1026" y="15574"/>
                    </a:lnTo>
                    <a:lnTo>
                      <a:pt x="725" y="16660"/>
                    </a:lnTo>
                    <a:lnTo>
                      <a:pt x="483" y="17686"/>
                    </a:lnTo>
                    <a:lnTo>
                      <a:pt x="302" y="18773"/>
                    </a:lnTo>
                    <a:lnTo>
                      <a:pt x="121" y="19859"/>
                    </a:lnTo>
                    <a:lnTo>
                      <a:pt x="61" y="20946"/>
                    </a:lnTo>
                    <a:lnTo>
                      <a:pt x="0" y="22032"/>
                    </a:lnTo>
                    <a:lnTo>
                      <a:pt x="61" y="22998"/>
                    </a:lnTo>
                    <a:lnTo>
                      <a:pt x="121" y="23964"/>
                    </a:lnTo>
                    <a:lnTo>
                      <a:pt x="242" y="24930"/>
                    </a:lnTo>
                    <a:lnTo>
                      <a:pt x="363" y="25895"/>
                    </a:lnTo>
                    <a:lnTo>
                      <a:pt x="604" y="26861"/>
                    </a:lnTo>
                    <a:lnTo>
                      <a:pt x="845" y="27827"/>
                    </a:lnTo>
                    <a:lnTo>
                      <a:pt x="1147" y="28732"/>
                    </a:lnTo>
                    <a:lnTo>
                      <a:pt x="1449" y="29698"/>
                    </a:lnTo>
                    <a:lnTo>
                      <a:pt x="1811" y="30603"/>
                    </a:lnTo>
                    <a:lnTo>
                      <a:pt x="2234" y="31509"/>
                    </a:lnTo>
                    <a:lnTo>
                      <a:pt x="2717" y="32414"/>
                    </a:lnTo>
                    <a:lnTo>
                      <a:pt x="3199" y="33320"/>
                    </a:lnTo>
                    <a:lnTo>
                      <a:pt x="3803" y="34165"/>
                    </a:lnTo>
                    <a:lnTo>
                      <a:pt x="4346" y="35010"/>
                    </a:lnTo>
                    <a:lnTo>
                      <a:pt x="5010" y="35795"/>
                    </a:lnTo>
                    <a:lnTo>
                      <a:pt x="5674" y="36579"/>
                    </a:lnTo>
                    <a:lnTo>
                      <a:pt x="6399" y="37364"/>
                    </a:lnTo>
                    <a:lnTo>
                      <a:pt x="7183" y="38088"/>
                    </a:lnTo>
                    <a:lnTo>
                      <a:pt x="7968" y="38752"/>
                    </a:lnTo>
                    <a:lnTo>
                      <a:pt x="8813" y="39416"/>
                    </a:lnTo>
                    <a:lnTo>
                      <a:pt x="9719" y="40020"/>
                    </a:lnTo>
                    <a:lnTo>
                      <a:pt x="10624" y="40563"/>
                    </a:lnTo>
                    <a:lnTo>
                      <a:pt x="11590" y="41106"/>
                    </a:lnTo>
                    <a:lnTo>
                      <a:pt x="12616" y="41589"/>
                    </a:lnTo>
                    <a:lnTo>
                      <a:pt x="13702" y="42012"/>
                    </a:lnTo>
                    <a:lnTo>
                      <a:pt x="14789" y="42374"/>
                    </a:lnTo>
                    <a:lnTo>
                      <a:pt x="15936" y="42736"/>
                    </a:lnTo>
                    <a:lnTo>
                      <a:pt x="17083" y="42978"/>
                    </a:lnTo>
                    <a:lnTo>
                      <a:pt x="18290" y="43219"/>
                    </a:lnTo>
                    <a:lnTo>
                      <a:pt x="19557" y="43340"/>
                    </a:lnTo>
                    <a:lnTo>
                      <a:pt x="20825" y="43460"/>
                    </a:lnTo>
                    <a:lnTo>
                      <a:pt x="22213" y="43521"/>
                    </a:lnTo>
                    <a:lnTo>
                      <a:pt x="23541" y="43460"/>
                    </a:lnTo>
                    <a:lnTo>
                      <a:pt x="24869" y="43340"/>
                    </a:lnTo>
                    <a:lnTo>
                      <a:pt x="26197" y="43219"/>
                    </a:lnTo>
                    <a:lnTo>
                      <a:pt x="27404" y="42978"/>
                    </a:lnTo>
                    <a:lnTo>
                      <a:pt x="28612" y="42676"/>
                    </a:lnTo>
                    <a:lnTo>
                      <a:pt x="29819" y="42374"/>
                    </a:lnTo>
                    <a:lnTo>
                      <a:pt x="30966" y="42012"/>
                    </a:lnTo>
                    <a:lnTo>
                      <a:pt x="32052" y="41529"/>
                    </a:lnTo>
                    <a:lnTo>
                      <a:pt x="33078" y="41046"/>
                    </a:lnTo>
                    <a:lnTo>
                      <a:pt x="34104" y="40503"/>
                    </a:lnTo>
                    <a:lnTo>
                      <a:pt x="35070" y="39959"/>
                    </a:lnTo>
                    <a:lnTo>
                      <a:pt x="35976" y="39356"/>
                    </a:lnTo>
                    <a:lnTo>
                      <a:pt x="36881" y="38692"/>
                    </a:lnTo>
                    <a:lnTo>
                      <a:pt x="37726" y="37968"/>
                    </a:lnTo>
                    <a:lnTo>
                      <a:pt x="38511" y="37243"/>
                    </a:lnTo>
                    <a:lnTo>
                      <a:pt x="39296" y="36459"/>
                    </a:lnTo>
                    <a:lnTo>
                      <a:pt x="39959" y="35674"/>
                    </a:lnTo>
                    <a:lnTo>
                      <a:pt x="40623" y="34829"/>
                    </a:lnTo>
                    <a:lnTo>
                      <a:pt x="41287" y="33984"/>
                    </a:lnTo>
                    <a:lnTo>
                      <a:pt x="41831" y="33139"/>
                    </a:lnTo>
                    <a:lnTo>
                      <a:pt x="42374" y="32233"/>
                    </a:lnTo>
                    <a:lnTo>
                      <a:pt x="42857" y="31267"/>
                    </a:lnTo>
                    <a:lnTo>
                      <a:pt x="43340" y="30362"/>
                    </a:lnTo>
                    <a:lnTo>
                      <a:pt x="4376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4" y="10684"/>
                    </a:lnTo>
                    <a:lnTo>
                      <a:pt x="41891" y="9779"/>
                    </a:lnTo>
                    <a:lnTo>
                      <a:pt x="41348" y="8934"/>
                    </a:lnTo>
                    <a:lnTo>
                      <a:pt x="40744" y="8149"/>
                    </a:lnTo>
                    <a:lnTo>
                      <a:pt x="40080" y="7364"/>
                    </a:lnTo>
                    <a:lnTo>
                      <a:pt x="39416" y="6580"/>
                    </a:lnTo>
                    <a:lnTo>
                      <a:pt x="38692" y="5855"/>
                    </a:lnTo>
                    <a:lnTo>
                      <a:pt x="37907" y="5131"/>
                    </a:lnTo>
                    <a:lnTo>
                      <a:pt x="37122" y="4467"/>
                    </a:lnTo>
                    <a:lnTo>
                      <a:pt x="36277" y="3863"/>
                    </a:lnTo>
                    <a:lnTo>
                      <a:pt x="35432" y="3260"/>
                    </a:lnTo>
                    <a:lnTo>
                      <a:pt x="34527" y="2717"/>
                    </a:lnTo>
                    <a:lnTo>
                      <a:pt x="33561" y="2234"/>
                    </a:lnTo>
                    <a:lnTo>
                      <a:pt x="32595" y="1811"/>
                    </a:lnTo>
                    <a:lnTo>
                      <a:pt x="31569" y="1389"/>
                    </a:lnTo>
                    <a:lnTo>
                      <a:pt x="30483" y="1026"/>
                    </a:lnTo>
                    <a:lnTo>
                      <a:pt x="29457" y="725"/>
                    </a:lnTo>
                    <a:lnTo>
                      <a:pt x="28310" y="483"/>
                    </a:lnTo>
                    <a:lnTo>
                      <a:pt x="27163" y="242"/>
                    </a:lnTo>
                    <a:lnTo>
                      <a:pt x="26016" y="121"/>
                    </a:lnTo>
                    <a:lnTo>
                      <a:pt x="24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28"/>
              <p:cNvSpPr/>
              <p:nvPr/>
            </p:nvSpPr>
            <p:spPr>
              <a:xfrm>
                <a:off x="247173" y="1738550"/>
                <a:ext cx="1659950" cy="1681075"/>
              </a:xfrm>
              <a:custGeom>
                <a:avLst/>
                <a:gdLst/>
                <a:ahLst/>
                <a:cxnLst/>
                <a:rect l="l" t="t" r="r" b="b"/>
                <a:pathLst>
                  <a:path w="66398" h="67243" extrusionOk="0">
                    <a:moveTo>
                      <a:pt x="36881" y="0"/>
                    </a:moveTo>
                    <a:lnTo>
                      <a:pt x="34708" y="61"/>
                    </a:lnTo>
                    <a:lnTo>
                      <a:pt x="32656" y="181"/>
                    </a:lnTo>
                    <a:lnTo>
                      <a:pt x="30603" y="423"/>
                    </a:lnTo>
                    <a:lnTo>
                      <a:pt x="28611" y="725"/>
                    </a:lnTo>
                    <a:lnTo>
                      <a:pt x="26680" y="1147"/>
                    </a:lnTo>
                    <a:lnTo>
                      <a:pt x="24809" y="1630"/>
                    </a:lnTo>
                    <a:lnTo>
                      <a:pt x="23058" y="2234"/>
                    </a:lnTo>
                    <a:lnTo>
                      <a:pt x="21308" y="2837"/>
                    </a:lnTo>
                    <a:lnTo>
                      <a:pt x="19618" y="3561"/>
                    </a:lnTo>
                    <a:lnTo>
                      <a:pt x="17988" y="4346"/>
                    </a:lnTo>
                    <a:lnTo>
                      <a:pt x="16479" y="5191"/>
                    </a:lnTo>
                    <a:lnTo>
                      <a:pt x="14970" y="6157"/>
                    </a:lnTo>
                    <a:lnTo>
                      <a:pt x="13581" y="7123"/>
                    </a:lnTo>
                    <a:lnTo>
                      <a:pt x="12193" y="8149"/>
                    </a:lnTo>
                    <a:lnTo>
                      <a:pt x="10926" y="9296"/>
                    </a:lnTo>
                    <a:lnTo>
                      <a:pt x="9718" y="10443"/>
                    </a:lnTo>
                    <a:lnTo>
                      <a:pt x="8571" y="11650"/>
                    </a:lnTo>
                    <a:lnTo>
                      <a:pt x="7485" y="12917"/>
                    </a:lnTo>
                    <a:lnTo>
                      <a:pt x="6459" y="14245"/>
                    </a:lnTo>
                    <a:lnTo>
                      <a:pt x="5493" y="15573"/>
                    </a:lnTo>
                    <a:lnTo>
                      <a:pt x="4648" y="16962"/>
                    </a:lnTo>
                    <a:lnTo>
                      <a:pt x="3863" y="18410"/>
                    </a:lnTo>
                    <a:lnTo>
                      <a:pt x="3139" y="19859"/>
                    </a:lnTo>
                    <a:lnTo>
                      <a:pt x="2475" y="21368"/>
                    </a:lnTo>
                    <a:lnTo>
                      <a:pt x="1871" y="22877"/>
                    </a:lnTo>
                    <a:lnTo>
                      <a:pt x="1388" y="24446"/>
                    </a:lnTo>
                    <a:lnTo>
                      <a:pt x="966" y="26016"/>
                    </a:lnTo>
                    <a:lnTo>
                      <a:pt x="604" y="27585"/>
                    </a:lnTo>
                    <a:lnTo>
                      <a:pt x="362" y="29215"/>
                    </a:lnTo>
                    <a:lnTo>
                      <a:pt x="121" y="30845"/>
                    </a:lnTo>
                    <a:lnTo>
                      <a:pt x="0" y="32474"/>
                    </a:lnTo>
                    <a:lnTo>
                      <a:pt x="0" y="34165"/>
                    </a:lnTo>
                    <a:lnTo>
                      <a:pt x="0" y="35553"/>
                    </a:lnTo>
                    <a:lnTo>
                      <a:pt x="121" y="36941"/>
                    </a:lnTo>
                    <a:lnTo>
                      <a:pt x="242" y="38330"/>
                    </a:lnTo>
                    <a:lnTo>
                      <a:pt x="423" y="39718"/>
                    </a:lnTo>
                    <a:lnTo>
                      <a:pt x="725" y="41167"/>
                    </a:lnTo>
                    <a:lnTo>
                      <a:pt x="1026" y="42615"/>
                    </a:lnTo>
                    <a:lnTo>
                      <a:pt x="1449" y="44003"/>
                    </a:lnTo>
                    <a:lnTo>
                      <a:pt x="1871" y="45452"/>
                    </a:lnTo>
                    <a:lnTo>
                      <a:pt x="2415" y="46840"/>
                    </a:lnTo>
                    <a:lnTo>
                      <a:pt x="2958" y="48229"/>
                    </a:lnTo>
                    <a:lnTo>
                      <a:pt x="3622" y="49617"/>
                    </a:lnTo>
                    <a:lnTo>
                      <a:pt x="4346" y="51005"/>
                    </a:lnTo>
                    <a:lnTo>
                      <a:pt x="5131" y="52333"/>
                    </a:lnTo>
                    <a:lnTo>
                      <a:pt x="5976" y="53661"/>
                    </a:lnTo>
                    <a:lnTo>
                      <a:pt x="6942" y="54929"/>
                    </a:lnTo>
                    <a:lnTo>
                      <a:pt x="7907" y="56136"/>
                    </a:lnTo>
                    <a:lnTo>
                      <a:pt x="8994" y="57343"/>
                    </a:lnTo>
                    <a:lnTo>
                      <a:pt x="10141" y="58430"/>
                    </a:lnTo>
                    <a:lnTo>
                      <a:pt x="11408" y="59577"/>
                    </a:lnTo>
                    <a:lnTo>
                      <a:pt x="12676" y="60603"/>
                    </a:lnTo>
                    <a:lnTo>
                      <a:pt x="14064" y="61569"/>
                    </a:lnTo>
                    <a:lnTo>
                      <a:pt x="15513" y="62474"/>
                    </a:lnTo>
                    <a:lnTo>
                      <a:pt x="17082" y="63319"/>
                    </a:lnTo>
                    <a:lnTo>
                      <a:pt x="18712" y="64104"/>
                    </a:lnTo>
                    <a:lnTo>
                      <a:pt x="20402" y="64768"/>
                    </a:lnTo>
                    <a:lnTo>
                      <a:pt x="22213" y="65432"/>
                    </a:lnTo>
                    <a:lnTo>
                      <a:pt x="24084" y="65915"/>
                    </a:lnTo>
                    <a:lnTo>
                      <a:pt x="26076" y="66397"/>
                    </a:lnTo>
                    <a:lnTo>
                      <a:pt x="28068" y="66760"/>
                    </a:lnTo>
                    <a:lnTo>
                      <a:pt x="30241" y="67001"/>
                    </a:lnTo>
                    <a:lnTo>
                      <a:pt x="32475" y="67182"/>
                    </a:lnTo>
                    <a:lnTo>
                      <a:pt x="34768" y="67243"/>
                    </a:lnTo>
                    <a:lnTo>
                      <a:pt x="36639" y="67182"/>
                    </a:lnTo>
                    <a:lnTo>
                      <a:pt x="38511" y="67061"/>
                    </a:lnTo>
                    <a:lnTo>
                      <a:pt x="40382" y="66941"/>
                    </a:lnTo>
                    <a:lnTo>
                      <a:pt x="42193" y="66760"/>
                    </a:lnTo>
                    <a:lnTo>
                      <a:pt x="45935" y="66277"/>
                    </a:lnTo>
                    <a:lnTo>
                      <a:pt x="49859" y="65673"/>
                    </a:lnTo>
                    <a:lnTo>
                      <a:pt x="62897" y="62655"/>
                    </a:lnTo>
                    <a:lnTo>
                      <a:pt x="62897" y="51488"/>
                    </a:lnTo>
                    <a:lnTo>
                      <a:pt x="62957" y="49255"/>
                    </a:lnTo>
                    <a:lnTo>
                      <a:pt x="63078" y="47142"/>
                    </a:lnTo>
                    <a:lnTo>
                      <a:pt x="63198" y="46659"/>
                    </a:lnTo>
                    <a:lnTo>
                      <a:pt x="63379" y="46297"/>
                    </a:lnTo>
                    <a:lnTo>
                      <a:pt x="63621" y="45995"/>
                    </a:lnTo>
                    <a:lnTo>
                      <a:pt x="63983" y="45633"/>
                    </a:lnTo>
                    <a:lnTo>
                      <a:pt x="66398" y="43400"/>
                    </a:lnTo>
                    <a:lnTo>
                      <a:pt x="47022" y="43400"/>
                    </a:lnTo>
                    <a:lnTo>
                      <a:pt x="39718" y="47323"/>
                    </a:lnTo>
                    <a:lnTo>
                      <a:pt x="53480" y="46599"/>
                    </a:lnTo>
                    <a:lnTo>
                      <a:pt x="53480" y="61267"/>
                    </a:lnTo>
                    <a:lnTo>
                      <a:pt x="51368" y="62112"/>
                    </a:lnTo>
                    <a:lnTo>
                      <a:pt x="50160" y="62474"/>
                    </a:lnTo>
                    <a:lnTo>
                      <a:pt x="48893" y="62836"/>
                    </a:lnTo>
                    <a:lnTo>
                      <a:pt x="47444" y="63138"/>
                    </a:lnTo>
                    <a:lnTo>
                      <a:pt x="45814" y="63379"/>
                    </a:lnTo>
                    <a:lnTo>
                      <a:pt x="43943" y="63500"/>
                    </a:lnTo>
                    <a:lnTo>
                      <a:pt x="41891" y="63561"/>
                    </a:lnTo>
                    <a:lnTo>
                      <a:pt x="40080" y="63500"/>
                    </a:lnTo>
                    <a:lnTo>
                      <a:pt x="38269" y="63379"/>
                    </a:lnTo>
                    <a:lnTo>
                      <a:pt x="36519" y="63138"/>
                    </a:lnTo>
                    <a:lnTo>
                      <a:pt x="34768" y="62836"/>
                    </a:lnTo>
                    <a:lnTo>
                      <a:pt x="33138" y="62414"/>
                    </a:lnTo>
                    <a:lnTo>
                      <a:pt x="31509" y="61931"/>
                    </a:lnTo>
                    <a:lnTo>
                      <a:pt x="29939" y="61388"/>
                    </a:lnTo>
                    <a:lnTo>
                      <a:pt x="28430" y="60784"/>
                    </a:lnTo>
                    <a:lnTo>
                      <a:pt x="26982" y="60060"/>
                    </a:lnTo>
                    <a:lnTo>
                      <a:pt x="25593" y="59275"/>
                    </a:lnTo>
                    <a:lnTo>
                      <a:pt x="24205" y="58430"/>
                    </a:lnTo>
                    <a:lnTo>
                      <a:pt x="22937" y="57524"/>
                    </a:lnTo>
                    <a:lnTo>
                      <a:pt x="21670" y="56559"/>
                    </a:lnTo>
                    <a:lnTo>
                      <a:pt x="20463" y="55532"/>
                    </a:lnTo>
                    <a:lnTo>
                      <a:pt x="19376" y="54446"/>
                    </a:lnTo>
                    <a:lnTo>
                      <a:pt x="18290" y="53359"/>
                    </a:lnTo>
                    <a:lnTo>
                      <a:pt x="17263" y="52152"/>
                    </a:lnTo>
                    <a:lnTo>
                      <a:pt x="16298" y="50945"/>
                    </a:lnTo>
                    <a:lnTo>
                      <a:pt x="15392" y="49617"/>
                    </a:lnTo>
                    <a:lnTo>
                      <a:pt x="14547" y="48349"/>
                    </a:lnTo>
                    <a:lnTo>
                      <a:pt x="13763" y="46961"/>
                    </a:lnTo>
                    <a:lnTo>
                      <a:pt x="13038" y="45573"/>
                    </a:lnTo>
                    <a:lnTo>
                      <a:pt x="12435" y="44124"/>
                    </a:lnTo>
                    <a:lnTo>
                      <a:pt x="11831" y="42676"/>
                    </a:lnTo>
                    <a:lnTo>
                      <a:pt x="11288" y="41167"/>
                    </a:lnTo>
                    <a:lnTo>
                      <a:pt x="10865" y="39657"/>
                    </a:lnTo>
                    <a:lnTo>
                      <a:pt x="10443" y="38148"/>
                    </a:lnTo>
                    <a:lnTo>
                      <a:pt x="10141" y="36579"/>
                    </a:lnTo>
                    <a:lnTo>
                      <a:pt x="9899" y="35010"/>
                    </a:lnTo>
                    <a:lnTo>
                      <a:pt x="9718" y="33440"/>
                    </a:lnTo>
                    <a:lnTo>
                      <a:pt x="9598" y="31811"/>
                    </a:lnTo>
                    <a:lnTo>
                      <a:pt x="9598" y="30241"/>
                    </a:lnTo>
                    <a:lnTo>
                      <a:pt x="9598" y="28732"/>
                    </a:lnTo>
                    <a:lnTo>
                      <a:pt x="9718" y="27283"/>
                    </a:lnTo>
                    <a:lnTo>
                      <a:pt x="9839" y="25895"/>
                    </a:lnTo>
                    <a:lnTo>
                      <a:pt x="10080" y="24507"/>
                    </a:lnTo>
                    <a:lnTo>
                      <a:pt x="10322" y="23119"/>
                    </a:lnTo>
                    <a:lnTo>
                      <a:pt x="10684" y="21791"/>
                    </a:lnTo>
                    <a:lnTo>
                      <a:pt x="11046" y="20523"/>
                    </a:lnTo>
                    <a:lnTo>
                      <a:pt x="11469" y="19255"/>
                    </a:lnTo>
                    <a:lnTo>
                      <a:pt x="12012" y="18048"/>
                    </a:lnTo>
                    <a:lnTo>
                      <a:pt x="12555" y="16901"/>
                    </a:lnTo>
                    <a:lnTo>
                      <a:pt x="13159" y="15754"/>
                    </a:lnTo>
                    <a:lnTo>
                      <a:pt x="13763" y="14668"/>
                    </a:lnTo>
                    <a:lnTo>
                      <a:pt x="14487" y="13642"/>
                    </a:lnTo>
                    <a:lnTo>
                      <a:pt x="15211" y="12616"/>
                    </a:lnTo>
                    <a:lnTo>
                      <a:pt x="15996" y="11710"/>
                    </a:lnTo>
                    <a:lnTo>
                      <a:pt x="16841" y="10744"/>
                    </a:lnTo>
                    <a:lnTo>
                      <a:pt x="17686" y="9899"/>
                    </a:lnTo>
                    <a:lnTo>
                      <a:pt x="18591" y="9115"/>
                    </a:lnTo>
                    <a:lnTo>
                      <a:pt x="19557" y="8330"/>
                    </a:lnTo>
                    <a:lnTo>
                      <a:pt x="20523" y="7606"/>
                    </a:lnTo>
                    <a:lnTo>
                      <a:pt x="21549" y="6942"/>
                    </a:lnTo>
                    <a:lnTo>
                      <a:pt x="22636" y="6338"/>
                    </a:lnTo>
                    <a:lnTo>
                      <a:pt x="23722" y="5734"/>
                    </a:lnTo>
                    <a:lnTo>
                      <a:pt x="24809" y="5252"/>
                    </a:lnTo>
                    <a:lnTo>
                      <a:pt x="26016" y="4829"/>
                    </a:lnTo>
                    <a:lnTo>
                      <a:pt x="27163" y="4407"/>
                    </a:lnTo>
                    <a:lnTo>
                      <a:pt x="28370" y="4044"/>
                    </a:lnTo>
                    <a:lnTo>
                      <a:pt x="29638" y="3803"/>
                    </a:lnTo>
                    <a:lnTo>
                      <a:pt x="30905" y="3561"/>
                    </a:lnTo>
                    <a:lnTo>
                      <a:pt x="32233" y="3441"/>
                    </a:lnTo>
                    <a:lnTo>
                      <a:pt x="33501" y="3320"/>
                    </a:lnTo>
                    <a:lnTo>
                      <a:pt x="34889" y="3320"/>
                    </a:lnTo>
                    <a:lnTo>
                      <a:pt x="36821" y="3380"/>
                    </a:lnTo>
                    <a:lnTo>
                      <a:pt x="38692" y="3561"/>
                    </a:lnTo>
                    <a:lnTo>
                      <a:pt x="40382" y="3803"/>
                    </a:lnTo>
                    <a:lnTo>
                      <a:pt x="42012" y="4225"/>
                    </a:lnTo>
                    <a:lnTo>
                      <a:pt x="43521" y="4648"/>
                    </a:lnTo>
                    <a:lnTo>
                      <a:pt x="44969" y="5191"/>
                    </a:lnTo>
                    <a:lnTo>
                      <a:pt x="46297" y="5795"/>
                    </a:lnTo>
                    <a:lnTo>
                      <a:pt x="47504" y="6459"/>
                    </a:lnTo>
                    <a:lnTo>
                      <a:pt x="48651" y="7123"/>
                    </a:lnTo>
                    <a:lnTo>
                      <a:pt x="49677" y="7847"/>
                    </a:lnTo>
                    <a:lnTo>
                      <a:pt x="50643" y="8571"/>
                    </a:lnTo>
                    <a:lnTo>
                      <a:pt x="51549" y="9235"/>
                    </a:lnTo>
                    <a:lnTo>
                      <a:pt x="53118" y="10624"/>
                    </a:lnTo>
                    <a:lnTo>
                      <a:pt x="54386" y="11891"/>
                    </a:lnTo>
                    <a:lnTo>
                      <a:pt x="52152" y="15513"/>
                    </a:lnTo>
                    <a:lnTo>
                      <a:pt x="52152" y="15513"/>
                    </a:lnTo>
                    <a:lnTo>
                      <a:pt x="55351" y="14789"/>
                    </a:lnTo>
                    <a:lnTo>
                      <a:pt x="62897" y="7606"/>
                    </a:lnTo>
                    <a:lnTo>
                      <a:pt x="61146" y="6398"/>
                    </a:lnTo>
                    <a:lnTo>
                      <a:pt x="59999" y="5674"/>
                    </a:lnTo>
                    <a:lnTo>
                      <a:pt x="58671" y="4950"/>
                    </a:lnTo>
                    <a:lnTo>
                      <a:pt x="57162" y="4225"/>
                    </a:lnTo>
                    <a:lnTo>
                      <a:pt x="55351" y="3441"/>
                    </a:lnTo>
                    <a:lnTo>
                      <a:pt x="53239" y="2656"/>
                    </a:lnTo>
                    <a:lnTo>
                      <a:pt x="50824" y="1932"/>
                    </a:lnTo>
                    <a:lnTo>
                      <a:pt x="49195" y="1509"/>
                    </a:lnTo>
                    <a:lnTo>
                      <a:pt x="47565" y="1147"/>
                    </a:lnTo>
                    <a:lnTo>
                      <a:pt x="45814" y="785"/>
                    </a:lnTo>
                    <a:lnTo>
                      <a:pt x="44124" y="543"/>
                    </a:lnTo>
                    <a:lnTo>
                      <a:pt x="42313" y="302"/>
                    </a:lnTo>
                    <a:lnTo>
                      <a:pt x="40563" y="121"/>
                    </a:lnTo>
                    <a:lnTo>
                      <a:pt x="38692" y="61"/>
                    </a:lnTo>
                    <a:lnTo>
                      <a:pt x="36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28"/>
              <p:cNvSpPr/>
              <p:nvPr/>
            </p:nvSpPr>
            <p:spPr>
              <a:xfrm>
                <a:off x="5530275" y="1685724"/>
                <a:ext cx="602125" cy="1614700"/>
              </a:xfrm>
              <a:custGeom>
                <a:avLst/>
                <a:gdLst/>
                <a:ahLst/>
                <a:cxnLst/>
                <a:rect l="l" t="t" r="r" b="b"/>
                <a:pathLst>
                  <a:path w="24085" h="64588" extrusionOk="0">
                    <a:moveTo>
                      <a:pt x="6882" y="1"/>
                    </a:moveTo>
                    <a:lnTo>
                      <a:pt x="1" y="3320"/>
                    </a:lnTo>
                    <a:lnTo>
                      <a:pt x="7003" y="3320"/>
                    </a:lnTo>
                    <a:lnTo>
                      <a:pt x="7003" y="56740"/>
                    </a:lnTo>
                    <a:lnTo>
                      <a:pt x="7003" y="59758"/>
                    </a:lnTo>
                    <a:lnTo>
                      <a:pt x="7003" y="60362"/>
                    </a:lnTo>
                    <a:lnTo>
                      <a:pt x="6942" y="60905"/>
                    </a:lnTo>
                    <a:lnTo>
                      <a:pt x="6761" y="61388"/>
                    </a:lnTo>
                    <a:lnTo>
                      <a:pt x="6580" y="61810"/>
                    </a:lnTo>
                    <a:lnTo>
                      <a:pt x="6218" y="62354"/>
                    </a:lnTo>
                    <a:lnTo>
                      <a:pt x="5795" y="62957"/>
                    </a:lnTo>
                    <a:lnTo>
                      <a:pt x="4528" y="64587"/>
                    </a:lnTo>
                    <a:lnTo>
                      <a:pt x="20705" y="64587"/>
                    </a:lnTo>
                    <a:lnTo>
                      <a:pt x="24085" y="62595"/>
                    </a:lnTo>
                    <a:lnTo>
                      <a:pt x="21731" y="62354"/>
                    </a:lnTo>
                    <a:lnTo>
                      <a:pt x="19437" y="62112"/>
                    </a:lnTo>
                    <a:lnTo>
                      <a:pt x="18411" y="61991"/>
                    </a:lnTo>
                    <a:lnTo>
                      <a:pt x="17566" y="61810"/>
                    </a:lnTo>
                    <a:lnTo>
                      <a:pt x="17264" y="61690"/>
                    </a:lnTo>
                    <a:lnTo>
                      <a:pt x="16962" y="61569"/>
                    </a:lnTo>
                    <a:lnTo>
                      <a:pt x="16660" y="61388"/>
                    </a:lnTo>
                    <a:lnTo>
                      <a:pt x="16479" y="61146"/>
                    </a:lnTo>
                    <a:lnTo>
                      <a:pt x="16298" y="60905"/>
                    </a:lnTo>
                    <a:lnTo>
                      <a:pt x="16117" y="60603"/>
                    </a:lnTo>
                    <a:lnTo>
                      <a:pt x="15997" y="60301"/>
                    </a:lnTo>
                    <a:lnTo>
                      <a:pt x="15936" y="59879"/>
                    </a:lnTo>
                    <a:lnTo>
                      <a:pt x="15815" y="58973"/>
                    </a:lnTo>
                    <a:lnTo>
                      <a:pt x="15755" y="57766"/>
                    </a:lnTo>
                    <a:lnTo>
                      <a:pt x="15755" y="56740"/>
                    </a:lnTo>
                    <a:lnTo>
                      <a:pt x="15755" y="5976"/>
                    </a:lnTo>
                    <a:lnTo>
                      <a:pt x="15815" y="5433"/>
                    </a:lnTo>
                    <a:lnTo>
                      <a:pt x="15997" y="4347"/>
                    </a:lnTo>
                    <a:lnTo>
                      <a:pt x="16238" y="3441"/>
                    </a:lnTo>
                    <a:lnTo>
                      <a:pt x="16540" y="2717"/>
                    </a:lnTo>
                    <a:lnTo>
                      <a:pt x="16962" y="2113"/>
                    </a:lnTo>
                    <a:lnTo>
                      <a:pt x="17506" y="1630"/>
                    </a:lnTo>
                    <a:lnTo>
                      <a:pt x="18170" y="1087"/>
                    </a:lnTo>
                    <a:lnTo>
                      <a:pt x="18954" y="604"/>
                    </a:lnTo>
                    <a:lnTo>
                      <a:pt x="199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28"/>
              <p:cNvSpPr/>
              <p:nvPr/>
            </p:nvSpPr>
            <p:spPr>
              <a:xfrm>
                <a:off x="6148976" y="2253125"/>
                <a:ext cx="947700" cy="1091050"/>
              </a:xfrm>
              <a:custGeom>
                <a:avLst/>
                <a:gdLst/>
                <a:ahLst/>
                <a:cxnLst/>
                <a:rect l="l" t="t" r="r" b="b"/>
                <a:pathLst>
                  <a:path w="37908" h="43642" extrusionOk="0">
                    <a:moveTo>
                      <a:pt x="18230" y="3018"/>
                    </a:moveTo>
                    <a:lnTo>
                      <a:pt x="19135" y="3079"/>
                    </a:lnTo>
                    <a:lnTo>
                      <a:pt x="19980" y="3199"/>
                    </a:lnTo>
                    <a:lnTo>
                      <a:pt x="20886" y="3441"/>
                    </a:lnTo>
                    <a:lnTo>
                      <a:pt x="21671" y="3682"/>
                    </a:lnTo>
                    <a:lnTo>
                      <a:pt x="22455" y="4105"/>
                    </a:lnTo>
                    <a:lnTo>
                      <a:pt x="23180" y="4527"/>
                    </a:lnTo>
                    <a:lnTo>
                      <a:pt x="23904" y="5010"/>
                    </a:lnTo>
                    <a:lnTo>
                      <a:pt x="24568" y="5554"/>
                    </a:lnTo>
                    <a:lnTo>
                      <a:pt x="25111" y="6097"/>
                    </a:lnTo>
                    <a:lnTo>
                      <a:pt x="25654" y="6761"/>
                    </a:lnTo>
                    <a:lnTo>
                      <a:pt x="26077" y="7364"/>
                    </a:lnTo>
                    <a:lnTo>
                      <a:pt x="26499" y="8028"/>
                    </a:lnTo>
                    <a:lnTo>
                      <a:pt x="26801" y="8753"/>
                    </a:lnTo>
                    <a:lnTo>
                      <a:pt x="26982" y="9417"/>
                    </a:lnTo>
                    <a:lnTo>
                      <a:pt x="27163" y="10141"/>
                    </a:lnTo>
                    <a:lnTo>
                      <a:pt x="27224" y="10805"/>
                    </a:lnTo>
                    <a:lnTo>
                      <a:pt x="27163" y="11228"/>
                    </a:lnTo>
                    <a:lnTo>
                      <a:pt x="27043" y="11650"/>
                    </a:lnTo>
                    <a:lnTo>
                      <a:pt x="26801" y="11952"/>
                    </a:lnTo>
                    <a:lnTo>
                      <a:pt x="26499" y="12254"/>
                    </a:lnTo>
                    <a:lnTo>
                      <a:pt x="26137" y="12555"/>
                    </a:lnTo>
                    <a:lnTo>
                      <a:pt x="25715" y="12797"/>
                    </a:lnTo>
                    <a:lnTo>
                      <a:pt x="24568" y="13280"/>
                    </a:lnTo>
                    <a:lnTo>
                      <a:pt x="8089" y="20402"/>
                    </a:lnTo>
                    <a:lnTo>
                      <a:pt x="7908" y="17988"/>
                    </a:lnTo>
                    <a:lnTo>
                      <a:pt x="7787" y="16781"/>
                    </a:lnTo>
                    <a:lnTo>
                      <a:pt x="7787" y="15634"/>
                    </a:lnTo>
                    <a:lnTo>
                      <a:pt x="7787" y="14728"/>
                    </a:lnTo>
                    <a:lnTo>
                      <a:pt x="7848" y="13883"/>
                    </a:lnTo>
                    <a:lnTo>
                      <a:pt x="7969" y="13038"/>
                    </a:lnTo>
                    <a:lnTo>
                      <a:pt x="8089" y="12254"/>
                    </a:lnTo>
                    <a:lnTo>
                      <a:pt x="8270" y="11529"/>
                    </a:lnTo>
                    <a:lnTo>
                      <a:pt x="8451" y="10805"/>
                    </a:lnTo>
                    <a:lnTo>
                      <a:pt x="8633" y="10141"/>
                    </a:lnTo>
                    <a:lnTo>
                      <a:pt x="8934" y="9537"/>
                    </a:lnTo>
                    <a:lnTo>
                      <a:pt x="9176" y="8934"/>
                    </a:lnTo>
                    <a:lnTo>
                      <a:pt x="9478" y="8330"/>
                    </a:lnTo>
                    <a:lnTo>
                      <a:pt x="10142" y="7304"/>
                    </a:lnTo>
                    <a:lnTo>
                      <a:pt x="10866" y="6399"/>
                    </a:lnTo>
                    <a:lnTo>
                      <a:pt x="11651" y="5614"/>
                    </a:lnTo>
                    <a:lnTo>
                      <a:pt x="12435" y="4950"/>
                    </a:lnTo>
                    <a:lnTo>
                      <a:pt x="13341" y="4407"/>
                    </a:lnTo>
                    <a:lnTo>
                      <a:pt x="14186" y="3984"/>
                    </a:lnTo>
                    <a:lnTo>
                      <a:pt x="15031" y="3622"/>
                    </a:lnTo>
                    <a:lnTo>
                      <a:pt x="15876" y="3320"/>
                    </a:lnTo>
                    <a:lnTo>
                      <a:pt x="16721" y="3139"/>
                    </a:lnTo>
                    <a:lnTo>
                      <a:pt x="17506" y="3018"/>
                    </a:lnTo>
                    <a:close/>
                    <a:moveTo>
                      <a:pt x="20765" y="0"/>
                    </a:moveTo>
                    <a:lnTo>
                      <a:pt x="19860" y="61"/>
                    </a:lnTo>
                    <a:lnTo>
                      <a:pt x="18954" y="121"/>
                    </a:lnTo>
                    <a:lnTo>
                      <a:pt x="18109" y="181"/>
                    </a:lnTo>
                    <a:lnTo>
                      <a:pt x="17204" y="363"/>
                    </a:lnTo>
                    <a:lnTo>
                      <a:pt x="16298" y="544"/>
                    </a:lnTo>
                    <a:lnTo>
                      <a:pt x="15393" y="725"/>
                    </a:lnTo>
                    <a:lnTo>
                      <a:pt x="14488" y="1026"/>
                    </a:lnTo>
                    <a:lnTo>
                      <a:pt x="13582" y="1328"/>
                    </a:lnTo>
                    <a:lnTo>
                      <a:pt x="12677" y="1630"/>
                    </a:lnTo>
                    <a:lnTo>
                      <a:pt x="11771" y="2053"/>
                    </a:lnTo>
                    <a:lnTo>
                      <a:pt x="10926" y="2475"/>
                    </a:lnTo>
                    <a:lnTo>
                      <a:pt x="10081" y="2958"/>
                    </a:lnTo>
                    <a:lnTo>
                      <a:pt x="9236" y="3441"/>
                    </a:lnTo>
                    <a:lnTo>
                      <a:pt x="8451" y="3984"/>
                    </a:lnTo>
                    <a:lnTo>
                      <a:pt x="7667" y="4588"/>
                    </a:lnTo>
                    <a:lnTo>
                      <a:pt x="6882" y="5191"/>
                    </a:lnTo>
                    <a:lnTo>
                      <a:pt x="6158" y="5916"/>
                    </a:lnTo>
                    <a:lnTo>
                      <a:pt x="5433" y="6580"/>
                    </a:lnTo>
                    <a:lnTo>
                      <a:pt x="4769" y="7364"/>
                    </a:lnTo>
                    <a:lnTo>
                      <a:pt x="4105" y="8149"/>
                    </a:lnTo>
                    <a:lnTo>
                      <a:pt x="3502" y="8994"/>
                    </a:lnTo>
                    <a:lnTo>
                      <a:pt x="2898" y="9900"/>
                    </a:lnTo>
                    <a:lnTo>
                      <a:pt x="2415" y="10805"/>
                    </a:lnTo>
                    <a:lnTo>
                      <a:pt x="1932" y="11771"/>
                    </a:lnTo>
                    <a:lnTo>
                      <a:pt x="1510" y="12737"/>
                    </a:lnTo>
                    <a:lnTo>
                      <a:pt x="1087" y="13823"/>
                    </a:lnTo>
                    <a:lnTo>
                      <a:pt x="786" y="14910"/>
                    </a:lnTo>
                    <a:lnTo>
                      <a:pt x="484" y="15996"/>
                    </a:lnTo>
                    <a:lnTo>
                      <a:pt x="303" y="17203"/>
                    </a:lnTo>
                    <a:lnTo>
                      <a:pt x="122" y="18411"/>
                    </a:lnTo>
                    <a:lnTo>
                      <a:pt x="1" y="19678"/>
                    </a:lnTo>
                    <a:lnTo>
                      <a:pt x="1" y="20946"/>
                    </a:lnTo>
                    <a:lnTo>
                      <a:pt x="1" y="22274"/>
                    </a:lnTo>
                    <a:lnTo>
                      <a:pt x="122" y="23541"/>
                    </a:lnTo>
                    <a:lnTo>
                      <a:pt x="303" y="24869"/>
                    </a:lnTo>
                    <a:lnTo>
                      <a:pt x="544" y="26197"/>
                    </a:lnTo>
                    <a:lnTo>
                      <a:pt x="846" y="27525"/>
                    </a:lnTo>
                    <a:lnTo>
                      <a:pt x="1208" y="28793"/>
                    </a:lnTo>
                    <a:lnTo>
                      <a:pt x="1691" y="30121"/>
                    </a:lnTo>
                    <a:lnTo>
                      <a:pt x="2174" y="31388"/>
                    </a:lnTo>
                    <a:lnTo>
                      <a:pt x="2778" y="32656"/>
                    </a:lnTo>
                    <a:lnTo>
                      <a:pt x="3502" y="33863"/>
                    </a:lnTo>
                    <a:lnTo>
                      <a:pt x="4226" y="35010"/>
                    </a:lnTo>
                    <a:lnTo>
                      <a:pt x="5071" y="36157"/>
                    </a:lnTo>
                    <a:lnTo>
                      <a:pt x="5977" y="37243"/>
                    </a:lnTo>
                    <a:lnTo>
                      <a:pt x="7003" y="38269"/>
                    </a:lnTo>
                    <a:lnTo>
                      <a:pt x="8089" y="39235"/>
                    </a:lnTo>
                    <a:lnTo>
                      <a:pt x="9236" y="40080"/>
                    </a:lnTo>
                    <a:lnTo>
                      <a:pt x="10081" y="40684"/>
                    </a:lnTo>
                    <a:lnTo>
                      <a:pt x="10987" y="41227"/>
                    </a:lnTo>
                    <a:lnTo>
                      <a:pt x="11832" y="41650"/>
                    </a:lnTo>
                    <a:lnTo>
                      <a:pt x="12677" y="42072"/>
                    </a:lnTo>
                    <a:lnTo>
                      <a:pt x="13522" y="42374"/>
                    </a:lnTo>
                    <a:lnTo>
                      <a:pt x="14307" y="42676"/>
                    </a:lnTo>
                    <a:lnTo>
                      <a:pt x="15152" y="42917"/>
                    </a:lnTo>
                    <a:lnTo>
                      <a:pt x="15936" y="43098"/>
                    </a:lnTo>
                    <a:lnTo>
                      <a:pt x="17445" y="43400"/>
                    </a:lnTo>
                    <a:lnTo>
                      <a:pt x="18834" y="43581"/>
                    </a:lnTo>
                    <a:lnTo>
                      <a:pt x="20162" y="43641"/>
                    </a:lnTo>
                    <a:lnTo>
                      <a:pt x="22335" y="43641"/>
                    </a:lnTo>
                    <a:lnTo>
                      <a:pt x="23421" y="43581"/>
                    </a:lnTo>
                    <a:lnTo>
                      <a:pt x="24508" y="43460"/>
                    </a:lnTo>
                    <a:lnTo>
                      <a:pt x="25594" y="43279"/>
                    </a:lnTo>
                    <a:lnTo>
                      <a:pt x="26741" y="43038"/>
                    </a:lnTo>
                    <a:lnTo>
                      <a:pt x="27827" y="42736"/>
                    </a:lnTo>
                    <a:lnTo>
                      <a:pt x="28974" y="42374"/>
                    </a:lnTo>
                    <a:lnTo>
                      <a:pt x="30121" y="41891"/>
                    </a:lnTo>
                    <a:lnTo>
                      <a:pt x="30845" y="41529"/>
                    </a:lnTo>
                    <a:lnTo>
                      <a:pt x="31570" y="41106"/>
                    </a:lnTo>
                    <a:lnTo>
                      <a:pt x="33079" y="40261"/>
                    </a:lnTo>
                    <a:lnTo>
                      <a:pt x="37908" y="35734"/>
                    </a:lnTo>
                    <a:lnTo>
                      <a:pt x="35493" y="36881"/>
                    </a:lnTo>
                    <a:lnTo>
                      <a:pt x="34286" y="37424"/>
                    </a:lnTo>
                    <a:lnTo>
                      <a:pt x="32958" y="37907"/>
                    </a:lnTo>
                    <a:lnTo>
                      <a:pt x="31570" y="38330"/>
                    </a:lnTo>
                    <a:lnTo>
                      <a:pt x="30061" y="38632"/>
                    </a:lnTo>
                    <a:lnTo>
                      <a:pt x="28491" y="38813"/>
                    </a:lnTo>
                    <a:lnTo>
                      <a:pt x="27707" y="38873"/>
                    </a:lnTo>
                    <a:lnTo>
                      <a:pt x="26801" y="38933"/>
                    </a:lnTo>
                    <a:lnTo>
                      <a:pt x="26017" y="38873"/>
                    </a:lnTo>
                    <a:lnTo>
                      <a:pt x="25232" y="38813"/>
                    </a:lnTo>
                    <a:lnTo>
                      <a:pt x="24447" y="38752"/>
                    </a:lnTo>
                    <a:lnTo>
                      <a:pt x="23662" y="38632"/>
                    </a:lnTo>
                    <a:lnTo>
                      <a:pt x="22878" y="38450"/>
                    </a:lnTo>
                    <a:lnTo>
                      <a:pt x="22093" y="38209"/>
                    </a:lnTo>
                    <a:lnTo>
                      <a:pt x="21369" y="37968"/>
                    </a:lnTo>
                    <a:lnTo>
                      <a:pt x="20584" y="37666"/>
                    </a:lnTo>
                    <a:lnTo>
                      <a:pt x="19860" y="37364"/>
                    </a:lnTo>
                    <a:lnTo>
                      <a:pt x="19135" y="37002"/>
                    </a:lnTo>
                    <a:lnTo>
                      <a:pt x="18411" y="36640"/>
                    </a:lnTo>
                    <a:lnTo>
                      <a:pt x="17747" y="36157"/>
                    </a:lnTo>
                    <a:lnTo>
                      <a:pt x="17023" y="35734"/>
                    </a:lnTo>
                    <a:lnTo>
                      <a:pt x="16359" y="35251"/>
                    </a:lnTo>
                    <a:lnTo>
                      <a:pt x="15755" y="34708"/>
                    </a:lnTo>
                    <a:lnTo>
                      <a:pt x="15091" y="34104"/>
                    </a:lnTo>
                    <a:lnTo>
                      <a:pt x="14488" y="33501"/>
                    </a:lnTo>
                    <a:lnTo>
                      <a:pt x="13884" y="32897"/>
                    </a:lnTo>
                    <a:lnTo>
                      <a:pt x="13341" y="32233"/>
                    </a:lnTo>
                    <a:lnTo>
                      <a:pt x="12797" y="31509"/>
                    </a:lnTo>
                    <a:lnTo>
                      <a:pt x="12254" y="30785"/>
                    </a:lnTo>
                    <a:lnTo>
                      <a:pt x="11771" y="30000"/>
                    </a:lnTo>
                    <a:lnTo>
                      <a:pt x="11288" y="29215"/>
                    </a:lnTo>
                    <a:lnTo>
                      <a:pt x="10806" y="28370"/>
                    </a:lnTo>
                    <a:lnTo>
                      <a:pt x="10383" y="27525"/>
                    </a:lnTo>
                    <a:lnTo>
                      <a:pt x="9960" y="26620"/>
                    </a:lnTo>
                    <a:lnTo>
                      <a:pt x="9598" y="25714"/>
                    </a:lnTo>
                    <a:lnTo>
                      <a:pt x="9236" y="24748"/>
                    </a:lnTo>
                    <a:lnTo>
                      <a:pt x="8934" y="23783"/>
                    </a:lnTo>
                    <a:lnTo>
                      <a:pt x="8633" y="22817"/>
                    </a:lnTo>
                    <a:lnTo>
                      <a:pt x="8391" y="21730"/>
                    </a:lnTo>
                    <a:lnTo>
                      <a:pt x="8150" y="20704"/>
                    </a:lnTo>
                    <a:lnTo>
                      <a:pt x="15152" y="20161"/>
                    </a:lnTo>
                    <a:lnTo>
                      <a:pt x="36459" y="11529"/>
                    </a:lnTo>
                    <a:lnTo>
                      <a:pt x="36157" y="10684"/>
                    </a:lnTo>
                    <a:lnTo>
                      <a:pt x="35795" y="9658"/>
                    </a:lnTo>
                    <a:lnTo>
                      <a:pt x="35373" y="8572"/>
                    </a:lnTo>
                    <a:lnTo>
                      <a:pt x="34709" y="7364"/>
                    </a:lnTo>
                    <a:lnTo>
                      <a:pt x="34346" y="6761"/>
                    </a:lnTo>
                    <a:lnTo>
                      <a:pt x="33924" y="6157"/>
                    </a:lnTo>
                    <a:lnTo>
                      <a:pt x="33441" y="5554"/>
                    </a:lnTo>
                    <a:lnTo>
                      <a:pt x="32898" y="4950"/>
                    </a:lnTo>
                    <a:lnTo>
                      <a:pt x="32294" y="4286"/>
                    </a:lnTo>
                    <a:lnTo>
                      <a:pt x="31630" y="3682"/>
                    </a:lnTo>
                    <a:lnTo>
                      <a:pt x="30906" y="3139"/>
                    </a:lnTo>
                    <a:lnTo>
                      <a:pt x="30121" y="2536"/>
                    </a:lnTo>
                    <a:lnTo>
                      <a:pt x="29035" y="1932"/>
                    </a:lnTo>
                    <a:lnTo>
                      <a:pt x="27948" y="1449"/>
                    </a:lnTo>
                    <a:lnTo>
                      <a:pt x="26801" y="966"/>
                    </a:lnTo>
                    <a:lnTo>
                      <a:pt x="25654" y="664"/>
                    </a:lnTo>
                    <a:lnTo>
                      <a:pt x="24447" y="363"/>
                    </a:lnTo>
                    <a:lnTo>
                      <a:pt x="23240" y="181"/>
                    </a:lnTo>
                    <a:lnTo>
                      <a:pt x="21972" y="61"/>
                    </a:lnTo>
                    <a:lnTo>
                      <a:pt x="207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1630676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209"/>
        <p:cNvGrpSpPr/>
        <p:nvPr/>
      </p:nvGrpSpPr>
      <p:grpSpPr>
        <a:xfrm>
          <a:off x="0" y="0"/>
          <a:ext cx="0" cy="0"/>
          <a:chOff x="0" y="0"/>
          <a:chExt cx="0" cy="0"/>
        </a:xfrm>
      </p:grpSpPr>
      <p:sp>
        <p:nvSpPr>
          <p:cNvPr id="210" name="Google Shape;210;p29"/>
          <p:cNvSpPr txBox="1">
            <a:spLocks noGrp="1"/>
          </p:cNvSpPr>
          <p:nvPr>
            <p:ph type="body" idx="1"/>
          </p:nvPr>
        </p:nvSpPr>
        <p:spPr>
          <a:xfrm>
            <a:off x="609600" y="318900"/>
            <a:ext cx="10972800" cy="6248800"/>
          </a:xfrm>
          <a:prstGeom prst="rect">
            <a:avLst/>
          </a:prstGeom>
        </p:spPr>
        <p:txBody>
          <a:bodyPr spcFirstLastPara="1" wrap="square" lIns="91425" tIns="91425" rIns="91425" bIns="91425" anchor="t" anchorCtr="0"/>
          <a:lstStyle>
            <a:lvl1pPr marL="609585" lvl="0" indent="-474121" rtl="0">
              <a:lnSpc>
                <a:spcPct val="115000"/>
              </a:lnSpc>
              <a:spcBef>
                <a:spcPts val="800"/>
              </a:spcBef>
              <a:spcAft>
                <a:spcPts val="0"/>
              </a:spcAft>
              <a:buSzPts val="2000"/>
              <a:buFont typeface="Verdana"/>
              <a:buChar char="•"/>
              <a:defRPr sz="2667">
                <a:latin typeface="Verdana"/>
                <a:ea typeface="Verdana"/>
                <a:cs typeface="Verdana"/>
                <a:sym typeface="Verdana"/>
              </a:defRPr>
            </a:lvl1pPr>
            <a:lvl2pPr marL="1219170" lvl="1" indent="-474121" rtl="0">
              <a:lnSpc>
                <a:spcPct val="115000"/>
              </a:lnSpc>
              <a:spcBef>
                <a:spcPts val="800"/>
              </a:spcBef>
              <a:spcAft>
                <a:spcPts val="0"/>
              </a:spcAft>
              <a:buSzPts val="2000"/>
              <a:buFont typeface="Verdana"/>
              <a:buChar char="–"/>
              <a:defRPr sz="2667">
                <a:latin typeface="Verdana"/>
                <a:ea typeface="Verdana"/>
                <a:cs typeface="Verdana"/>
                <a:sym typeface="Verdana"/>
              </a:defRPr>
            </a:lvl2pPr>
            <a:lvl3pPr marL="1828754" lvl="2" indent="-474121" rtl="0">
              <a:lnSpc>
                <a:spcPct val="150000"/>
              </a:lnSpc>
              <a:spcBef>
                <a:spcPts val="800"/>
              </a:spcBef>
              <a:spcAft>
                <a:spcPts val="0"/>
              </a:spcAft>
              <a:buSzPts val="2000"/>
              <a:buFont typeface="Verdana"/>
              <a:buChar char="•"/>
              <a:defRPr sz="2667">
                <a:latin typeface="Verdana"/>
                <a:ea typeface="Verdana"/>
                <a:cs typeface="Verdana"/>
                <a:sym typeface="Verdana"/>
              </a:defRPr>
            </a:lvl3pPr>
            <a:lvl4pPr marL="2438339" lvl="3" indent="-474121" rtl="0">
              <a:spcBef>
                <a:spcPts val="800"/>
              </a:spcBef>
              <a:spcAft>
                <a:spcPts val="0"/>
              </a:spcAft>
              <a:buSzPts val="2000"/>
              <a:buFont typeface="Verdana"/>
              <a:buChar char="–"/>
              <a:defRPr sz="2667">
                <a:latin typeface="Verdana"/>
                <a:ea typeface="Verdana"/>
                <a:cs typeface="Verdana"/>
                <a:sym typeface="Verdana"/>
              </a:defRPr>
            </a:lvl4pPr>
            <a:lvl5pPr marL="3047924" lvl="4" indent="-474121" rtl="0">
              <a:spcBef>
                <a:spcPts val="800"/>
              </a:spcBef>
              <a:spcAft>
                <a:spcPts val="0"/>
              </a:spcAft>
              <a:buSzPts val="2000"/>
              <a:buFont typeface="Verdana"/>
              <a:buChar char="»"/>
              <a:defRPr sz="2667">
                <a:latin typeface="Verdana"/>
                <a:ea typeface="Verdana"/>
                <a:cs typeface="Verdana"/>
                <a:sym typeface="Verdana"/>
              </a:defRPr>
            </a:lvl5pPr>
            <a:lvl6pPr marL="3657509" lvl="5" indent="-474121" rtl="0">
              <a:spcBef>
                <a:spcPts val="533"/>
              </a:spcBef>
              <a:spcAft>
                <a:spcPts val="0"/>
              </a:spcAft>
              <a:buSzPts val="2000"/>
              <a:buFont typeface="Verdana"/>
              <a:buChar char="•"/>
              <a:defRPr sz="2667">
                <a:latin typeface="Verdana"/>
                <a:ea typeface="Verdana"/>
                <a:cs typeface="Verdana"/>
                <a:sym typeface="Verdana"/>
              </a:defRPr>
            </a:lvl6pPr>
            <a:lvl7pPr marL="4267093" lvl="6" indent="-474121" rtl="0">
              <a:spcBef>
                <a:spcPts val="533"/>
              </a:spcBef>
              <a:spcAft>
                <a:spcPts val="0"/>
              </a:spcAft>
              <a:buSzPts val="2000"/>
              <a:buFont typeface="Verdana"/>
              <a:buChar char="•"/>
              <a:defRPr sz="2667">
                <a:latin typeface="Verdana"/>
                <a:ea typeface="Verdana"/>
                <a:cs typeface="Verdana"/>
                <a:sym typeface="Verdana"/>
              </a:defRPr>
            </a:lvl7pPr>
            <a:lvl8pPr marL="4876678" lvl="7" indent="-474121" rtl="0">
              <a:spcBef>
                <a:spcPts val="533"/>
              </a:spcBef>
              <a:spcAft>
                <a:spcPts val="0"/>
              </a:spcAft>
              <a:buSzPts val="2000"/>
              <a:buFont typeface="Verdana"/>
              <a:buChar char="•"/>
              <a:defRPr sz="2667">
                <a:latin typeface="Verdana"/>
                <a:ea typeface="Verdana"/>
                <a:cs typeface="Verdana"/>
                <a:sym typeface="Verdana"/>
              </a:defRPr>
            </a:lvl8pPr>
            <a:lvl9pPr marL="5486263" lvl="8" indent="-474121" rtl="0">
              <a:spcBef>
                <a:spcPts val="533"/>
              </a:spcBef>
              <a:spcAft>
                <a:spcPts val="0"/>
              </a:spcAft>
              <a:buSzPts val="2000"/>
              <a:buFont typeface="Verdana"/>
              <a:buChar char="•"/>
              <a:defRPr sz="2667">
                <a:latin typeface="Verdana"/>
                <a:ea typeface="Verdana"/>
                <a:cs typeface="Verdana"/>
                <a:sym typeface="Verdana"/>
              </a:defRPr>
            </a:lvl9pPr>
          </a:lstStyle>
          <a:p>
            <a:endParaRPr/>
          </a:p>
        </p:txBody>
      </p:sp>
    </p:spTree>
    <p:extLst>
      <p:ext uri="{BB962C8B-B14F-4D97-AF65-F5344CB8AC3E}">
        <p14:creationId xmlns:p14="http://schemas.microsoft.com/office/powerpoint/2010/main" val="348325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9823450" y="6356349"/>
            <a:ext cx="1600200" cy="365125"/>
          </a:xfrm>
          <a:prstGeom prst="rect">
            <a:avLst/>
          </a:prstGeom>
        </p:spPr>
        <p:txBody>
          <a:bodyPr/>
          <a:lstStyle/>
          <a:p>
            <a:fld id="{F01D4565-0776-4996-8D0A-8DD86A04CE62}" type="slidenum">
              <a:rPr lang="en-GB" smtClean="0"/>
              <a:t>‹#›</a:t>
            </a:fld>
            <a:endParaRPr lang="en-GB"/>
          </a:p>
        </p:txBody>
      </p:sp>
    </p:spTree>
    <p:extLst>
      <p:ext uri="{BB962C8B-B14F-4D97-AF65-F5344CB8AC3E}">
        <p14:creationId xmlns:p14="http://schemas.microsoft.com/office/powerpoint/2010/main" val="107638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a:xfrm>
            <a:off x="9823450" y="6356349"/>
            <a:ext cx="1600200" cy="365125"/>
          </a:xfrm>
          <a:prstGeom prst="rect">
            <a:avLst/>
          </a:prstGeom>
        </p:spPr>
        <p:txBody>
          <a:bodyPr/>
          <a:lstStyle/>
          <a:p>
            <a:fld id="{F01D4565-0776-4996-8D0A-8DD86A04CE62}" type="slidenum">
              <a:rPr lang="en-GB" smtClean="0"/>
              <a:t>‹#›</a:t>
            </a:fld>
            <a:endParaRPr lang="en-GB"/>
          </a:p>
        </p:txBody>
      </p:sp>
    </p:spTree>
    <p:extLst>
      <p:ext uri="{BB962C8B-B14F-4D97-AF65-F5344CB8AC3E}">
        <p14:creationId xmlns:p14="http://schemas.microsoft.com/office/powerpoint/2010/main" val="237313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9823450" y="6356349"/>
            <a:ext cx="1600200" cy="365125"/>
          </a:xfrm>
          <a:prstGeom prst="rect">
            <a:avLst/>
          </a:prstGeom>
        </p:spPr>
        <p:txBody>
          <a:bodyPr/>
          <a:lstStyle/>
          <a:p>
            <a:fld id="{F01D4565-0776-4996-8D0A-8DD86A04CE62}" type="slidenum">
              <a:rPr lang="en-GB" smtClean="0"/>
              <a:t>‹#›</a:t>
            </a:fld>
            <a:endParaRPr lang="en-GB"/>
          </a:p>
        </p:txBody>
      </p:sp>
    </p:spTree>
    <p:extLst>
      <p:ext uri="{BB962C8B-B14F-4D97-AF65-F5344CB8AC3E}">
        <p14:creationId xmlns:p14="http://schemas.microsoft.com/office/powerpoint/2010/main" val="386311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a:xfrm>
            <a:off x="9823450" y="6356349"/>
            <a:ext cx="1600200" cy="365125"/>
          </a:xfrm>
          <a:prstGeom prst="rect">
            <a:avLst/>
          </a:prstGeom>
        </p:spPr>
        <p:txBody>
          <a:bodyPr/>
          <a:lstStyle/>
          <a:p>
            <a:fld id="{F01D4565-0776-4996-8D0A-8DD86A04CE62}" type="slidenum">
              <a:rPr lang="en-GB" smtClean="0"/>
              <a:t>‹#›</a:t>
            </a:fld>
            <a:endParaRPr lang="en-GB"/>
          </a:p>
        </p:txBody>
      </p:sp>
    </p:spTree>
    <p:extLst>
      <p:ext uri="{BB962C8B-B14F-4D97-AF65-F5344CB8AC3E}">
        <p14:creationId xmlns:p14="http://schemas.microsoft.com/office/powerpoint/2010/main" val="492907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9823450" y="6356349"/>
            <a:ext cx="1600200" cy="365125"/>
          </a:xfrm>
          <a:prstGeom prst="rect">
            <a:avLst/>
          </a:prstGeom>
        </p:spPr>
        <p:txBody>
          <a:bodyPr/>
          <a:lstStyle/>
          <a:p>
            <a:fld id="{F01D4565-0776-4996-8D0A-8DD86A04CE62}" type="slidenum">
              <a:rPr lang="en-GB" smtClean="0"/>
              <a:t>‹#›</a:t>
            </a:fld>
            <a:endParaRPr lang="en-GB"/>
          </a:p>
        </p:txBody>
      </p:sp>
    </p:spTree>
    <p:extLst>
      <p:ext uri="{BB962C8B-B14F-4D97-AF65-F5344CB8AC3E}">
        <p14:creationId xmlns:p14="http://schemas.microsoft.com/office/powerpoint/2010/main" val="3221072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9823450" y="6356349"/>
            <a:ext cx="1600200" cy="365125"/>
          </a:xfrm>
          <a:prstGeom prst="rect">
            <a:avLst/>
          </a:prstGeom>
        </p:spPr>
        <p:txBody>
          <a:bodyPr/>
          <a:lstStyle/>
          <a:p>
            <a:fld id="{F01D4565-0776-4996-8D0A-8DD86A04CE62}" type="slidenum">
              <a:rPr lang="en-GB" smtClean="0"/>
              <a:t>‹#›</a:t>
            </a:fld>
            <a:endParaRPr lang="en-GB"/>
          </a:p>
        </p:txBody>
      </p:sp>
    </p:spTree>
    <p:extLst>
      <p:ext uri="{BB962C8B-B14F-4D97-AF65-F5344CB8AC3E}">
        <p14:creationId xmlns:p14="http://schemas.microsoft.com/office/powerpoint/2010/main" val="3220187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Freeform 21"/>
          <p:cNvSpPr/>
          <p:nvPr userDrawn="1"/>
        </p:nvSpPr>
        <p:spPr>
          <a:xfrm>
            <a:off x="1" y="24019"/>
            <a:ext cx="12187237" cy="458581"/>
          </a:xfrm>
          <a:custGeom>
            <a:avLst/>
            <a:gdLst>
              <a:gd name="connsiteX0" fmla="*/ 0 w 12187237"/>
              <a:gd name="connsiteY0" fmla="*/ 0 h 640563"/>
              <a:gd name="connsiteX1" fmla="*/ 12187237 w 12187237"/>
              <a:gd name="connsiteY1" fmla="*/ 0 h 640563"/>
              <a:gd name="connsiteX2" fmla="*/ 12187237 w 12187237"/>
              <a:gd name="connsiteY2" fmla="*/ 85799 h 640563"/>
              <a:gd name="connsiteX3" fmla="*/ 10429371 w 12187237"/>
              <a:gd name="connsiteY3" fmla="*/ 86471 h 640563"/>
              <a:gd name="connsiteX4" fmla="*/ 563874 w 12187237"/>
              <a:gd name="connsiteY4" fmla="*/ 559928 h 640563"/>
              <a:gd name="connsiteX5" fmla="*/ 0 w 12187237"/>
              <a:gd name="connsiteY5" fmla="*/ 640563 h 64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7237" h="640563">
                <a:moveTo>
                  <a:pt x="0" y="0"/>
                </a:moveTo>
                <a:lnTo>
                  <a:pt x="12187237" y="0"/>
                </a:lnTo>
                <a:lnTo>
                  <a:pt x="12187237" y="85799"/>
                </a:lnTo>
                <a:lnTo>
                  <a:pt x="10429371" y="86471"/>
                </a:lnTo>
                <a:cubicBezTo>
                  <a:pt x="6724807" y="86852"/>
                  <a:pt x="3937146" y="101822"/>
                  <a:pt x="563874" y="559928"/>
                </a:cubicBezTo>
                <a:lnTo>
                  <a:pt x="0" y="640563"/>
                </a:lnTo>
                <a:close/>
              </a:path>
            </a:pathLst>
          </a:custGeom>
          <a:solidFill>
            <a:srgbClr val="232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p:cNvSpPr/>
          <p:nvPr userDrawn="1"/>
        </p:nvSpPr>
        <p:spPr>
          <a:xfrm>
            <a:off x="1" y="0"/>
            <a:ext cx="12187237" cy="458581"/>
          </a:xfrm>
          <a:custGeom>
            <a:avLst/>
            <a:gdLst>
              <a:gd name="connsiteX0" fmla="*/ 0 w 12187237"/>
              <a:gd name="connsiteY0" fmla="*/ 0 h 640563"/>
              <a:gd name="connsiteX1" fmla="*/ 12187237 w 12187237"/>
              <a:gd name="connsiteY1" fmla="*/ 0 h 640563"/>
              <a:gd name="connsiteX2" fmla="*/ 12187237 w 12187237"/>
              <a:gd name="connsiteY2" fmla="*/ 85799 h 640563"/>
              <a:gd name="connsiteX3" fmla="*/ 10429371 w 12187237"/>
              <a:gd name="connsiteY3" fmla="*/ 86471 h 640563"/>
              <a:gd name="connsiteX4" fmla="*/ 563874 w 12187237"/>
              <a:gd name="connsiteY4" fmla="*/ 559928 h 640563"/>
              <a:gd name="connsiteX5" fmla="*/ 0 w 12187237"/>
              <a:gd name="connsiteY5" fmla="*/ 640563 h 64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7237" h="640563">
                <a:moveTo>
                  <a:pt x="0" y="0"/>
                </a:moveTo>
                <a:lnTo>
                  <a:pt x="12187237" y="0"/>
                </a:lnTo>
                <a:lnTo>
                  <a:pt x="12187237" y="85799"/>
                </a:lnTo>
                <a:lnTo>
                  <a:pt x="10429371" y="86471"/>
                </a:lnTo>
                <a:cubicBezTo>
                  <a:pt x="6724807" y="86852"/>
                  <a:pt x="3937146" y="101822"/>
                  <a:pt x="563874" y="559928"/>
                </a:cubicBezTo>
                <a:lnTo>
                  <a:pt x="0" y="640563"/>
                </a:lnTo>
                <a:close/>
              </a:path>
            </a:pathLst>
          </a:custGeom>
          <a:solidFill>
            <a:srgbClr val="DEE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reeform 26"/>
          <p:cNvSpPr/>
          <p:nvPr userDrawn="1"/>
        </p:nvSpPr>
        <p:spPr>
          <a:xfrm>
            <a:off x="47128" y="0"/>
            <a:ext cx="650287" cy="6858000"/>
          </a:xfrm>
          <a:custGeom>
            <a:avLst/>
            <a:gdLst>
              <a:gd name="connsiteX0" fmla="*/ 0 w 650287"/>
              <a:gd name="connsiteY0" fmla="*/ 0 h 6858000"/>
              <a:gd name="connsiteX1" fmla="*/ 650287 w 650287"/>
              <a:gd name="connsiteY1" fmla="*/ 0 h 6858000"/>
              <a:gd name="connsiteX2" fmla="*/ 587077 w 650287"/>
              <a:gd name="connsiteY2" fmla="*/ 329171 h 6858000"/>
              <a:gd name="connsiteX3" fmla="*/ 211536 w 650287"/>
              <a:gd name="connsiteY3" fmla="*/ 6461928 h 6858000"/>
              <a:gd name="connsiteX4" fmla="*/ 212778 w 650287"/>
              <a:gd name="connsiteY4" fmla="*/ 6858000 h 6858000"/>
              <a:gd name="connsiteX5" fmla="*/ 0 w 6502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287" h="6858000">
                <a:moveTo>
                  <a:pt x="0" y="0"/>
                </a:moveTo>
                <a:lnTo>
                  <a:pt x="650287" y="0"/>
                </a:lnTo>
                <a:lnTo>
                  <a:pt x="587077" y="329171"/>
                </a:lnTo>
                <a:cubicBezTo>
                  <a:pt x="213508" y="2412188"/>
                  <a:pt x="204003" y="4612796"/>
                  <a:pt x="211536" y="6461928"/>
                </a:cubicBezTo>
                <a:cubicBezTo>
                  <a:pt x="211950" y="6593952"/>
                  <a:pt x="212364" y="6725976"/>
                  <a:pt x="212778" y="6858000"/>
                </a:cubicBezTo>
                <a:lnTo>
                  <a:pt x="0" y="6858000"/>
                </a:lnTo>
                <a:close/>
              </a:path>
            </a:pathLst>
          </a:custGeom>
          <a:solidFill>
            <a:srgbClr val="FFD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eform 25"/>
          <p:cNvSpPr/>
          <p:nvPr userDrawn="1"/>
        </p:nvSpPr>
        <p:spPr>
          <a:xfrm>
            <a:off x="2" y="0"/>
            <a:ext cx="650287" cy="6858000"/>
          </a:xfrm>
          <a:custGeom>
            <a:avLst/>
            <a:gdLst>
              <a:gd name="connsiteX0" fmla="*/ 0 w 650287"/>
              <a:gd name="connsiteY0" fmla="*/ 0 h 6858000"/>
              <a:gd name="connsiteX1" fmla="*/ 650287 w 650287"/>
              <a:gd name="connsiteY1" fmla="*/ 0 h 6858000"/>
              <a:gd name="connsiteX2" fmla="*/ 587077 w 650287"/>
              <a:gd name="connsiteY2" fmla="*/ 329171 h 6858000"/>
              <a:gd name="connsiteX3" fmla="*/ 211536 w 650287"/>
              <a:gd name="connsiteY3" fmla="*/ 6461928 h 6858000"/>
              <a:gd name="connsiteX4" fmla="*/ 212778 w 650287"/>
              <a:gd name="connsiteY4" fmla="*/ 6858000 h 6858000"/>
              <a:gd name="connsiteX5" fmla="*/ 0 w 6502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287" h="6858000">
                <a:moveTo>
                  <a:pt x="0" y="0"/>
                </a:moveTo>
                <a:lnTo>
                  <a:pt x="650287" y="0"/>
                </a:lnTo>
                <a:lnTo>
                  <a:pt x="587077" y="329171"/>
                </a:lnTo>
                <a:cubicBezTo>
                  <a:pt x="213508" y="2412188"/>
                  <a:pt x="204003" y="4612796"/>
                  <a:pt x="211536" y="6461928"/>
                </a:cubicBezTo>
                <a:cubicBezTo>
                  <a:pt x="211950" y="6593952"/>
                  <a:pt x="212364" y="6725976"/>
                  <a:pt x="212778" y="6858000"/>
                </a:cubicBezTo>
                <a:lnTo>
                  <a:pt x="0" y="6858000"/>
                </a:lnTo>
                <a:close/>
              </a:path>
            </a:pathLst>
          </a:custGeom>
          <a:solidFill>
            <a:srgbClr val="232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990600" y="431800"/>
            <a:ext cx="10433049" cy="1020758"/>
          </a:xfrm>
          <a:prstGeom prst="rect">
            <a:avLst/>
          </a:prstGeom>
        </p:spPr>
        <p:txBody>
          <a:bodyPr vert="horz" lIns="91440" tIns="45720" rIns="91440" bIns="45720" rtlCol="0" anchor="ctr">
            <a:normAutofit/>
          </a:bodyPr>
          <a:lstStyle/>
          <a:p>
            <a:r>
              <a:rPr lang="en-US" dirty="0"/>
              <a:t>Slide title</a:t>
            </a:r>
            <a:endParaRPr lang="en-GB" dirty="0"/>
          </a:p>
        </p:txBody>
      </p:sp>
      <p:sp>
        <p:nvSpPr>
          <p:cNvPr id="3" name="Text Placeholder 2"/>
          <p:cNvSpPr>
            <a:spLocks noGrp="1"/>
          </p:cNvSpPr>
          <p:nvPr>
            <p:ph type="body" idx="1"/>
          </p:nvPr>
        </p:nvSpPr>
        <p:spPr>
          <a:xfrm>
            <a:off x="990600" y="1612900"/>
            <a:ext cx="10433050" cy="44413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        Fifth level</a:t>
            </a:r>
            <a:endParaRPr lang="en-GB" dirty="0"/>
          </a:p>
        </p:txBody>
      </p:sp>
      <p:sp>
        <p:nvSpPr>
          <p:cNvPr id="5" name="Footer Placeholder 4"/>
          <p:cNvSpPr>
            <a:spLocks noGrp="1"/>
          </p:cNvSpPr>
          <p:nvPr>
            <p:ph type="ftr" sz="quarter" idx="3"/>
          </p:nvPr>
        </p:nvSpPr>
        <p:spPr>
          <a:xfrm>
            <a:off x="3632200" y="6356349"/>
            <a:ext cx="5905500" cy="365125"/>
          </a:xfrm>
          <a:prstGeom prst="rect">
            <a:avLst/>
          </a:prstGeom>
        </p:spPr>
        <p:txBody>
          <a:bodyPr vert="horz" lIns="91440" tIns="45720" rIns="91440" bIns="45720" rtlCol="0" anchor="ctr"/>
          <a:lstStyle>
            <a:lvl1pPr algn="ctr">
              <a:defRPr sz="1200">
                <a:solidFill>
                  <a:srgbClr val="232365"/>
                </a:solidFill>
                <a:latin typeface="Segoe UI" panose="020B0502040204020203" pitchFamily="34" charset="0"/>
                <a:ea typeface="Segoe UI" panose="020B0502040204020203" pitchFamily="34" charset="0"/>
                <a:cs typeface="Segoe UI" panose="020B0502040204020203" pitchFamily="34" charset="0"/>
              </a:defRPr>
            </a:lvl1pPr>
          </a:lstStyle>
          <a:p>
            <a:endParaRPr lang="en-GB" dirty="0"/>
          </a:p>
        </p:txBody>
      </p:sp>
      <p:pic>
        <p:nvPicPr>
          <p:cNvPr id="8" name="Picture 7"/>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306016" y="150257"/>
            <a:ext cx="544038" cy="544038"/>
          </a:xfrm>
          <a:prstGeom prst="rect">
            <a:avLst/>
          </a:prstGeom>
        </p:spPr>
      </p:pic>
      <p:pic>
        <p:nvPicPr>
          <p:cNvPr id="15" name="Picture 14"/>
          <p:cNvPicPr>
            <a:picLocks noChangeAspect="1"/>
          </p:cNvPicPr>
          <p:nvPr userDrawn="1"/>
        </p:nvPicPr>
        <p:blipFill>
          <a:blip r:embed="rId14" cstate="hqprint">
            <a:extLst>
              <a:ext uri="{28A0092B-C50C-407E-A947-70E740481C1C}">
                <a14:useLocalDpi xmlns:a14="http://schemas.microsoft.com/office/drawing/2010/main"/>
              </a:ext>
            </a:extLst>
          </a:blip>
          <a:stretch>
            <a:fillRect/>
          </a:stretch>
        </p:blipFill>
        <p:spPr>
          <a:xfrm>
            <a:off x="58260" y="6231829"/>
            <a:ext cx="1981970" cy="626171"/>
          </a:xfrm>
          <a:prstGeom prst="rect">
            <a:avLst/>
          </a:prstGeom>
        </p:spPr>
      </p:pic>
      <p:sp>
        <p:nvSpPr>
          <p:cNvPr id="10" name="Rectangle 9"/>
          <p:cNvSpPr/>
          <p:nvPr userDrawn="1"/>
        </p:nvSpPr>
        <p:spPr>
          <a:xfrm rot="5400000">
            <a:off x="6855618" y="1521619"/>
            <a:ext cx="50007" cy="10622756"/>
          </a:xfrm>
          <a:prstGeom prst="rect">
            <a:avLst/>
          </a:prstGeom>
          <a:solidFill>
            <a:srgbClr val="232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 </a:t>
            </a:r>
            <a:endParaRPr lang="en-GB" dirty="0"/>
          </a:p>
        </p:txBody>
      </p:sp>
    </p:spTree>
    <p:extLst>
      <p:ext uri="{BB962C8B-B14F-4D97-AF65-F5344CB8AC3E}">
        <p14:creationId xmlns:p14="http://schemas.microsoft.com/office/powerpoint/2010/main" val="1322054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rgbClr val="232365"/>
          </a:solidFill>
          <a:latin typeface="Segoe UI Semibold" panose="020B0702040204020203" pitchFamily="34" charset="0"/>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500" y="198767"/>
            <a:ext cx="11200800" cy="865600"/>
          </a:xfrm>
          <a:prstGeom prst="rect">
            <a:avLst/>
          </a:prstGeom>
          <a:noFill/>
          <a:ln>
            <a:noFill/>
          </a:ln>
        </p:spPr>
        <p:txBody>
          <a:bodyPr spcFirstLastPara="1" wrap="square" lIns="91425" tIns="91425" rIns="91425" bIns="91425" anchor="t" anchorCtr="0"/>
          <a:lstStyle>
            <a:lvl1pPr marL="0" marR="0" lvl="0" indent="-139700" algn="l" rtl="0">
              <a:spcBef>
                <a:spcPts val="0"/>
              </a:spcBef>
              <a:spcAft>
                <a:spcPts val="0"/>
              </a:spcAft>
              <a:buClr>
                <a:schemeClr val="dk1"/>
              </a:buClr>
              <a:buSzPts val="2200"/>
              <a:buFont typeface="Open Sans"/>
              <a:buChar char="●"/>
              <a:defRPr sz="2200">
                <a:solidFill>
                  <a:schemeClr val="dk1"/>
                </a:solidFill>
                <a:latin typeface="Open Sans"/>
                <a:ea typeface="Open Sans"/>
                <a:cs typeface="Open Sans"/>
                <a:sym typeface="Open Sans"/>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457200" marR="0" lvl="5" indent="-88900" algn="l" rtl="0">
              <a:spcBef>
                <a:spcPts val="0"/>
              </a:spcBef>
              <a:spcAft>
                <a:spcPts val="0"/>
              </a:spcAft>
              <a:buSzPts val="1400"/>
              <a:buChar char="■"/>
              <a:defRPr/>
            </a:lvl6pPr>
            <a:lvl7pPr marL="914400" marR="0" lvl="6" indent="-88900" algn="l" rtl="0">
              <a:spcBef>
                <a:spcPts val="0"/>
              </a:spcBef>
              <a:spcAft>
                <a:spcPts val="0"/>
              </a:spcAft>
              <a:buSzPts val="1400"/>
              <a:buChar char="●"/>
              <a:defRPr/>
            </a:lvl7pPr>
            <a:lvl8pPr marL="1371600" marR="0" lvl="7" indent="-88900" algn="l" rtl="0">
              <a:spcBef>
                <a:spcPts val="0"/>
              </a:spcBef>
              <a:spcAft>
                <a:spcPts val="0"/>
              </a:spcAft>
              <a:buSzPts val="1400"/>
              <a:buChar char="○"/>
              <a:defRPr/>
            </a:lvl8pPr>
            <a:lvl9pPr marL="1828800" marR="0" lvl="8" indent="-88900" algn="l" rtl="0">
              <a:spcBef>
                <a:spcPts val="0"/>
              </a:spcBef>
              <a:spcAft>
                <a:spcPts val="0"/>
              </a:spcAft>
              <a:buSzPts val="1400"/>
              <a:buChar char="■"/>
              <a:defRPr/>
            </a:lvl9pPr>
          </a:lstStyle>
          <a:p>
            <a:endParaRPr/>
          </a:p>
        </p:txBody>
      </p:sp>
      <p:sp>
        <p:nvSpPr>
          <p:cNvPr id="7" name="Google Shape;7;p1"/>
          <p:cNvSpPr txBox="1">
            <a:spLocks noGrp="1"/>
          </p:cNvSpPr>
          <p:nvPr>
            <p:ph type="body" idx="1"/>
          </p:nvPr>
        </p:nvSpPr>
        <p:spPr>
          <a:xfrm>
            <a:off x="323532" y="1124733"/>
            <a:ext cx="11404000" cy="4066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60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1pPr>
            <a:lvl2pPr marL="914400" marR="0" lvl="1" indent="-317500" algn="l" rtl="0">
              <a:lnSpc>
                <a:spcPct val="100000"/>
              </a:lnSpc>
              <a:spcBef>
                <a:spcPts val="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marR="0" lvl="2" indent="-304800" algn="l" rtl="0">
              <a:lnSpc>
                <a:spcPct val="100000"/>
              </a:lnSpc>
              <a:spcBef>
                <a:spcPts val="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marR="0" lvl="3" indent="-304800" algn="l" rtl="0">
              <a:lnSpc>
                <a:spcPct val="100000"/>
              </a:lnSpc>
              <a:spcBef>
                <a:spcPts val="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marR="0" lvl="4" indent="-292100" algn="l" rtl="0">
              <a:lnSpc>
                <a:spcPct val="100000"/>
              </a:lnSpc>
              <a:spcBef>
                <a:spcPts val="600"/>
              </a:spcBef>
              <a:spcAft>
                <a:spcPts val="0"/>
              </a:spcAft>
              <a:buClr>
                <a:schemeClr val="dk1"/>
              </a:buClr>
              <a:buSzPts val="1000"/>
              <a:buFont typeface="Open Sans"/>
              <a:buChar char="»"/>
              <a:defRPr sz="1000">
                <a:solidFill>
                  <a:schemeClr val="dk1"/>
                </a:solidFill>
                <a:latin typeface="Open Sans"/>
                <a:ea typeface="Open Sans"/>
                <a:cs typeface="Open Sans"/>
                <a:sym typeface="Open Sans"/>
              </a:defRPr>
            </a:lvl5pPr>
            <a:lvl6pPr marL="2743200" marR="0" lvl="5" indent="-292100" algn="l" rtl="0">
              <a:spcBef>
                <a:spcPts val="400"/>
              </a:spcBef>
              <a:spcAft>
                <a:spcPts val="0"/>
              </a:spcAft>
              <a:buClr>
                <a:schemeClr val="dk1"/>
              </a:buClr>
              <a:buSzPts val="1000"/>
              <a:buFont typeface="Open Sans"/>
              <a:buChar char="•"/>
              <a:defRPr sz="1000">
                <a:solidFill>
                  <a:schemeClr val="dk1"/>
                </a:solidFill>
                <a:latin typeface="Open Sans"/>
                <a:ea typeface="Open Sans"/>
                <a:cs typeface="Open Sans"/>
                <a:sym typeface="Open Sans"/>
              </a:defRPr>
            </a:lvl6pPr>
            <a:lvl7pPr marL="3200400" marR="0" lvl="6" indent="-292100" algn="l" rtl="0">
              <a:spcBef>
                <a:spcPts val="400"/>
              </a:spcBef>
              <a:spcAft>
                <a:spcPts val="0"/>
              </a:spcAft>
              <a:buClr>
                <a:schemeClr val="dk1"/>
              </a:buClr>
              <a:buSzPts val="1000"/>
              <a:buFont typeface="Open Sans"/>
              <a:buChar char="•"/>
              <a:defRPr sz="1000">
                <a:solidFill>
                  <a:schemeClr val="dk1"/>
                </a:solidFill>
                <a:latin typeface="Open Sans"/>
                <a:ea typeface="Open Sans"/>
                <a:cs typeface="Open Sans"/>
                <a:sym typeface="Open Sans"/>
              </a:defRPr>
            </a:lvl7pPr>
            <a:lvl8pPr marL="3657600" marR="0" lvl="7" indent="-292100" algn="l" rtl="0">
              <a:spcBef>
                <a:spcPts val="400"/>
              </a:spcBef>
              <a:spcAft>
                <a:spcPts val="0"/>
              </a:spcAft>
              <a:buClr>
                <a:schemeClr val="dk1"/>
              </a:buClr>
              <a:buSzPts val="1000"/>
              <a:buFont typeface="Open Sans"/>
              <a:buChar char="•"/>
              <a:defRPr sz="1000">
                <a:solidFill>
                  <a:schemeClr val="dk1"/>
                </a:solidFill>
                <a:latin typeface="Open Sans"/>
                <a:ea typeface="Open Sans"/>
                <a:cs typeface="Open Sans"/>
                <a:sym typeface="Open Sans"/>
              </a:defRPr>
            </a:lvl8pPr>
            <a:lvl9pPr marL="4114800" marR="0" lvl="8" indent="-292100" algn="l" rtl="0">
              <a:spcBef>
                <a:spcPts val="400"/>
              </a:spcBef>
              <a:spcAft>
                <a:spcPts val="0"/>
              </a:spcAft>
              <a:buClr>
                <a:schemeClr val="dk1"/>
              </a:buClr>
              <a:buSzPts val="1000"/>
              <a:buFont typeface="Open Sans"/>
              <a:buChar char="•"/>
              <a:defRPr sz="1000">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85735311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hyperlink" Target="https://earthenginepartners.appspot.com/science-2013-global-forest"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www.sciencedirect.com/science/article/pii/S0034425715001637" TargetMode="External"/><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7.xml"/><Relationship Id="rId6" Type="http://schemas.openxmlformats.org/officeDocument/2006/relationships/image" Target="../media/image38.png"/><Relationship Id="rId5" Type="http://schemas.openxmlformats.org/officeDocument/2006/relationships/hyperlink" Target="http://www.earthenv.org/cloud" TargetMode="External"/><Relationship Id="rId4" Type="http://schemas.openxmlformats.org/officeDocument/2006/relationships/hyperlink" Target="http://journals.plos.org/plosbiology/article?id=10.1371/journal.pbio.1002415"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42.jp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8.jpg"/><Relationship Id="rId13" Type="http://schemas.openxmlformats.org/officeDocument/2006/relationships/image" Target="../media/image53.jpg"/><Relationship Id="rId3" Type="http://schemas.openxmlformats.org/officeDocument/2006/relationships/image" Target="../media/image44.jpg"/><Relationship Id="rId7" Type="http://schemas.openxmlformats.org/officeDocument/2006/relationships/image" Target="../media/image43.jpg"/><Relationship Id="rId12" Type="http://schemas.openxmlformats.org/officeDocument/2006/relationships/image" Target="../media/image52.jp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47.jpg"/><Relationship Id="rId11" Type="http://schemas.openxmlformats.org/officeDocument/2006/relationships/image" Target="../media/image51.jpg"/><Relationship Id="rId5" Type="http://schemas.openxmlformats.org/officeDocument/2006/relationships/image" Target="../media/image46.jpg"/><Relationship Id="rId10" Type="http://schemas.openxmlformats.org/officeDocument/2006/relationships/image" Target="../media/image50.jpg"/><Relationship Id="rId4" Type="http://schemas.openxmlformats.org/officeDocument/2006/relationships/image" Target="../media/image45.jpg"/><Relationship Id="rId9" Type="http://schemas.openxmlformats.org/officeDocument/2006/relationships/image" Target="../media/image49.jpg"/></Relationships>
</file>

<file path=ppt/slides/_rels/slide2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54.jpg"/></Relationships>
</file>

<file path=ppt/slides/_rels/slide2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ode.earthengine.google.com/"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witter.com/earth_fromspac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5">
            <a:extLst>
              <a:ext uri="{FF2B5EF4-FFF2-40B4-BE49-F238E27FC236}">
                <a16:creationId xmlns:a16="http://schemas.microsoft.com/office/drawing/2014/main" id="{F9BB0F71-DCCF-4324-9B2F-89DCF0859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61" y="0"/>
            <a:ext cx="12017339" cy="6848931"/>
          </a:xfrm>
          <a:prstGeom prst="rect">
            <a:avLst/>
          </a:prstGeom>
        </p:spPr>
      </p:pic>
      <p:sp>
        <p:nvSpPr>
          <p:cNvPr id="8" name="Rectangle 7">
            <a:extLst>
              <a:ext uri="{FF2B5EF4-FFF2-40B4-BE49-F238E27FC236}">
                <a16:creationId xmlns:a16="http://schemas.microsoft.com/office/drawing/2014/main" id="{85F7C1D9-79EE-4781-BD7B-8FF11A085E0A}"/>
              </a:ext>
            </a:extLst>
          </p:cNvPr>
          <p:cNvSpPr/>
          <p:nvPr/>
        </p:nvSpPr>
        <p:spPr>
          <a:xfrm>
            <a:off x="0" y="4183012"/>
            <a:ext cx="9493321" cy="264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a:extLst>
              <a:ext uri="{FF2B5EF4-FFF2-40B4-BE49-F238E27FC236}">
                <a16:creationId xmlns:a16="http://schemas.microsoft.com/office/drawing/2014/main" id="{D3738270-4045-4CF4-9180-F977B897E8EA}"/>
              </a:ext>
            </a:extLst>
          </p:cNvPr>
          <p:cNvSpPr>
            <a:spLocks noGrp="1"/>
          </p:cNvSpPr>
          <p:nvPr>
            <p:ph type="subTitle" idx="1"/>
          </p:nvPr>
        </p:nvSpPr>
        <p:spPr>
          <a:xfrm>
            <a:off x="534257" y="3947298"/>
            <a:ext cx="8431394" cy="1305314"/>
          </a:xfrm>
        </p:spPr>
        <p:txBody>
          <a:bodyPr/>
          <a:lstStyle/>
          <a:p>
            <a:pPr algn="l"/>
            <a:r>
              <a:rPr lang="nl-NL" dirty="0">
                <a:solidFill>
                  <a:srgbClr val="767676"/>
                </a:solidFill>
              </a:rPr>
              <a:t>Philip Kraaijenbrink &amp; Marjolein Vogels</a:t>
            </a:r>
            <a:endParaRPr lang="en-GB" dirty="0">
              <a:solidFill>
                <a:srgbClr val="767676"/>
              </a:solidFill>
            </a:endParaRPr>
          </a:p>
        </p:txBody>
      </p:sp>
      <p:sp>
        <p:nvSpPr>
          <p:cNvPr id="4" name="Text Placeholder 3">
            <a:extLst>
              <a:ext uri="{FF2B5EF4-FFF2-40B4-BE49-F238E27FC236}">
                <a16:creationId xmlns:a16="http://schemas.microsoft.com/office/drawing/2014/main" id="{A7F44303-29C6-474E-8E81-2FCCDD556171}"/>
              </a:ext>
            </a:extLst>
          </p:cNvPr>
          <p:cNvSpPr>
            <a:spLocks noGrp="1"/>
          </p:cNvSpPr>
          <p:nvPr>
            <p:ph type="body" sz="quarter" idx="10"/>
          </p:nvPr>
        </p:nvSpPr>
        <p:spPr>
          <a:xfrm>
            <a:off x="534257" y="4686544"/>
            <a:ext cx="8431394" cy="1422748"/>
          </a:xfrm>
        </p:spPr>
        <p:txBody>
          <a:bodyPr/>
          <a:lstStyle/>
          <a:p>
            <a:pPr algn="l"/>
            <a:r>
              <a:rPr lang="nl-NL" dirty="0" err="1">
                <a:solidFill>
                  <a:srgbClr val="767676"/>
                </a:solidFill>
              </a:rPr>
              <a:t>Department</a:t>
            </a:r>
            <a:r>
              <a:rPr lang="nl-NL" dirty="0">
                <a:solidFill>
                  <a:srgbClr val="767676"/>
                </a:solidFill>
              </a:rPr>
              <a:t> of </a:t>
            </a:r>
            <a:r>
              <a:rPr lang="nl-NL" dirty="0" err="1">
                <a:solidFill>
                  <a:srgbClr val="767676"/>
                </a:solidFill>
              </a:rPr>
              <a:t>Physical</a:t>
            </a:r>
            <a:r>
              <a:rPr lang="nl-NL" dirty="0">
                <a:solidFill>
                  <a:srgbClr val="767676"/>
                </a:solidFill>
              </a:rPr>
              <a:t> </a:t>
            </a:r>
            <a:r>
              <a:rPr lang="nl-NL" dirty="0" err="1">
                <a:solidFill>
                  <a:srgbClr val="767676"/>
                </a:solidFill>
              </a:rPr>
              <a:t>Geography</a:t>
            </a:r>
            <a:br>
              <a:rPr lang="nl-NL" dirty="0">
                <a:solidFill>
                  <a:srgbClr val="767676"/>
                </a:solidFill>
              </a:rPr>
            </a:br>
            <a:r>
              <a:rPr lang="nl-NL" dirty="0">
                <a:solidFill>
                  <a:srgbClr val="767676"/>
                </a:solidFill>
              </a:rPr>
              <a:t>Google Earth Engine Workshop</a:t>
            </a:r>
            <a:br>
              <a:rPr lang="nl-NL" dirty="0">
                <a:solidFill>
                  <a:srgbClr val="767676"/>
                </a:solidFill>
              </a:rPr>
            </a:br>
            <a:r>
              <a:rPr lang="nl-NL" dirty="0">
                <a:solidFill>
                  <a:srgbClr val="767676"/>
                </a:solidFill>
              </a:rPr>
              <a:t>25 September 2018</a:t>
            </a:r>
          </a:p>
        </p:txBody>
      </p:sp>
      <p:sp>
        <p:nvSpPr>
          <p:cNvPr id="12" name="Freeform 21">
            <a:extLst>
              <a:ext uri="{FF2B5EF4-FFF2-40B4-BE49-F238E27FC236}">
                <a16:creationId xmlns:a16="http://schemas.microsoft.com/office/drawing/2014/main" id="{B03F5CE0-66C9-4816-A04A-36D414EA8DA8}"/>
              </a:ext>
            </a:extLst>
          </p:cNvPr>
          <p:cNvSpPr/>
          <p:nvPr/>
        </p:nvSpPr>
        <p:spPr>
          <a:xfrm>
            <a:off x="1" y="24019"/>
            <a:ext cx="12187237" cy="458581"/>
          </a:xfrm>
          <a:custGeom>
            <a:avLst/>
            <a:gdLst>
              <a:gd name="connsiteX0" fmla="*/ 0 w 12187237"/>
              <a:gd name="connsiteY0" fmla="*/ 0 h 640563"/>
              <a:gd name="connsiteX1" fmla="*/ 12187237 w 12187237"/>
              <a:gd name="connsiteY1" fmla="*/ 0 h 640563"/>
              <a:gd name="connsiteX2" fmla="*/ 12187237 w 12187237"/>
              <a:gd name="connsiteY2" fmla="*/ 85799 h 640563"/>
              <a:gd name="connsiteX3" fmla="*/ 10429371 w 12187237"/>
              <a:gd name="connsiteY3" fmla="*/ 86471 h 640563"/>
              <a:gd name="connsiteX4" fmla="*/ 563874 w 12187237"/>
              <a:gd name="connsiteY4" fmla="*/ 559928 h 640563"/>
              <a:gd name="connsiteX5" fmla="*/ 0 w 12187237"/>
              <a:gd name="connsiteY5" fmla="*/ 640563 h 64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7237" h="640563">
                <a:moveTo>
                  <a:pt x="0" y="0"/>
                </a:moveTo>
                <a:lnTo>
                  <a:pt x="12187237" y="0"/>
                </a:lnTo>
                <a:lnTo>
                  <a:pt x="12187237" y="85799"/>
                </a:lnTo>
                <a:lnTo>
                  <a:pt x="10429371" y="86471"/>
                </a:lnTo>
                <a:cubicBezTo>
                  <a:pt x="6724807" y="86852"/>
                  <a:pt x="3937146" y="101822"/>
                  <a:pt x="563874" y="559928"/>
                </a:cubicBezTo>
                <a:lnTo>
                  <a:pt x="0" y="640563"/>
                </a:lnTo>
                <a:close/>
              </a:path>
            </a:pathLst>
          </a:custGeom>
          <a:solidFill>
            <a:srgbClr val="232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20">
            <a:extLst>
              <a:ext uri="{FF2B5EF4-FFF2-40B4-BE49-F238E27FC236}">
                <a16:creationId xmlns:a16="http://schemas.microsoft.com/office/drawing/2014/main" id="{395F58CD-9E04-4FB9-9BB2-60881F2D3CC9}"/>
              </a:ext>
            </a:extLst>
          </p:cNvPr>
          <p:cNvSpPr/>
          <p:nvPr/>
        </p:nvSpPr>
        <p:spPr>
          <a:xfrm>
            <a:off x="1" y="0"/>
            <a:ext cx="12187237" cy="458581"/>
          </a:xfrm>
          <a:custGeom>
            <a:avLst/>
            <a:gdLst>
              <a:gd name="connsiteX0" fmla="*/ 0 w 12187237"/>
              <a:gd name="connsiteY0" fmla="*/ 0 h 640563"/>
              <a:gd name="connsiteX1" fmla="*/ 12187237 w 12187237"/>
              <a:gd name="connsiteY1" fmla="*/ 0 h 640563"/>
              <a:gd name="connsiteX2" fmla="*/ 12187237 w 12187237"/>
              <a:gd name="connsiteY2" fmla="*/ 85799 h 640563"/>
              <a:gd name="connsiteX3" fmla="*/ 10429371 w 12187237"/>
              <a:gd name="connsiteY3" fmla="*/ 86471 h 640563"/>
              <a:gd name="connsiteX4" fmla="*/ 563874 w 12187237"/>
              <a:gd name="connsiteY4" fmla="*/ 559928 h 640563"/>
              <a:gd name="connsiteX5" fmla="*/ 0 w 12187237"/>
              <a:gd name="connsiteY5" fmla="*/ 640563 h 64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7237" h="640563">
                <a:moveTo>
                  <a:pt x="0" y="0"/>
                </a:moveTo>
                <a:lnTo>
                  <a:pt x="12187237" y="0"/>
                </a:lnTo>
                <a:lnTo>
                  <a:pt x="12187237" y="85799"/>
                </a:lnTo>
                <a:lnTo>
                  <a:pt x="10429371" y="86471"/>
                </a:lnTo>
                <a:cubicBezTo>
                  <a:pt x="6724807" y="86852"/>
                  <a:pt x="3937146" y="101822"/>
                  <a:pt x="563874" y="559928"/>
                </a:cubicBezTo>
                <a:lnTo>
                  <a:pt x="0" y="640563"/>
                </a:lnTo>
                <a:close/>
              </a:path>
            </a:pathLst>
          </a:custGeom>
          <a:solidFill>
            <a:srgbClr val="DEE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26">
            <a:extLst>
              <a:ext uri="{FF2B5EF4-FFF2-40B4-BE49-F238E27FC236}">
                <a16:creationId xmlns:a16="http://schemas.microsoft.com/office/drawing/2014/main" id="{AFCA6BE3-BDE2-4E6E-B57F-544876F78827}"/>
              </a:ext>
            </a:extLst>
          </p:cNvPr>
          <p:cNvSpPr/>
          <p:nvPr/>
        </p:nvSpPr>
        <p:spPr>
          <a:xfrm>
            <a:off x="47128" y="0"/>
            <a:ext cx="650287" cy="6858000"/>
          </a:xfrm>
          <a:custGeom>
            <a:avLst/>
            <a:gdLst>
              <a:gd name="connsiteX0" fmla="*/ 0 w 650287"/>
              <a:gd name="connsiteY0" fmla="*/ 0 h 6858000"/>
              <a:gd name="connsiteX1" fmla="*/ 650287 w 650287"/>
              <a:gd name="connsiteY1" fmla="*/ 0 h 6858000"/>
              <a:gd name="connsiteX2" fmla="*/ 587077 w 650287"/>
              <a:gd name="connsiteY2" fmla="*/ 329171 h 6858000"/>
              <a:gd name="connsiteX3" fmla="*/ 211536 w 650287"/>
              <a:gd name="connsiteY3" fmla="*/ 6461928 h 6858000"/>
              <a:gd name="connsiteX4" fmla="*/ 212778 w 650287"/>
              <a:gd name="connsiteY4" fmla="*/ 6858000 h 6858000"/>
              <a:gd name="connsiteX5" fmla="*/ 0 w 6502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287" h="6858000">
                <a:moveTo>
                  <a:pt x="0" y="0"/>
                </a:moveTo>
                <a:lnTo>
                  <a:pt x="650287" y="0"/>
                </a:lnTo>
                <a:lnTo>
                  <a:pt x="587077" y="329171"/>
                </a:lnTo>
                <a:cubicBezTo>
                  <a:pt x="213508" y="2412188"/>
                  <a:pt x="204003" y="4612796"/>
                  <a:pt x="211536" y="6461928"/>
                </a:cubicBezTo>
                <a:cubicBezTo>
                  <a:pt x="211950" y="6593952"/>
                  <a:pt x="212364" y="6725976"/>
                  <a:pt x="212778" y="6858000"/>
                </a:cubicBezTo>
                <a:lnTo>
                  <a:pt x="0" y="6858000"/>
                </a:lnTo>
                <a:close/>
              </a:path>
            </a:pathLst>
          </a:custGeom>
          <a:solidFill>
            <a:srgbClr val="FFD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25">
            <a:extLst>
              <a:ext uri="{FF2B5EF4-FFF2-40B4-BE49-F238E27FC236}">
                <a16:creationId xmlns:a16="http://schemas.microsoft.com/office/drawing/2014/main" id="{DE4AE01B-E6BC-46DF-9158-F3CD28D94DA3}"/>
              </a:ext>
            </a:extLst>
          </p:cNvPr>
          <p:cNvSpPr/>
          <p:nvPr/>
        </p:nvSpPr>
        <p:spPr>
          <a:xfrm>
            <a:off x="2" y="0"/>
            <a:ext cx="650287" cy="6858000"/>
          </a:xfrm>
          <a:custGeom>
            <a:avLst/>
            <a:gdLst>
              <a:gd name="connsiteX0" fmla="*/ 0 w 650287"/>
              <a:gd name="connsiteY0" fmla="*/ 0 h 6858000"/>
              <a:gd name="connsiteX1" fmla="*/ 650287 w 650287"/>
              <a:gd name="connsiteY1" fmla="*/ 0 h 6858000"/>
              <a:gd name="connsiteX2" fmla="*/ 587077 w 650287"/>
              <a:gd name="connsiteY2" fmla="*/ 329171 h 6858000"/>
              <a:gd name="connsiteX3" fmla="*/ 211536 w 650287"/>
              <a:gd name="connsiteY3" fmla="*/ 6461928 h 6858000"/>
              <a:gd name="connsiteX4" fmla="*/ 212778 w 650287"/>
              <a:gd name="connsiteY4" fmla="*/ 6858000 h 6858000"/>
              <a:gd name="connsiteX5" fmla="*/ 0 w 6502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287" h="6858000">
                <a:moveTo>
                  <a:pt x="0" y="0"/>
                </a:moveTo>
                <a:lnTo>
                  <a:pt x="650287" y="0"/>
                </a:lnTo>
                <a:lnTo>
                  <a:pt x="587077" y="329171"/>
                </a:lnTo>
                <a:cubicBezTo>
                  <a:pt x="213508" y="2412188"/>
                  <a:pt x="204003" y="4612796"/>
                  <a:pt x="211536" y="6461928"/>
                </a:cubicBezTo>
                <a:cubicBezTo>
                  <a:pt x="211950" y="6593952"/>
                  <a:pt x="212364" y="6725976"/>
                  <a:pt x="212778" y="6858000"/>
                </a:cubicBezTo>
                <a:lnTo>
                  <a:pt x="0" y="6858000"/>
                </a:lnTo>
                <a:close/>
              </a:path>
            </a:pathLst>
          </a:custGeom>
          <a:solidFill>
            <a:srgbClr val="232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BA5F222B-6430-40D6-B074-37026DEC6F4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06016" y="150257"/>
            <a:ext cx="544038" cy="544038"/>
          </a:xfrm>
          <a:prstGeom prst="rect">
            <a:avLst/>
          </a:prstGeom>
        </p:spPr>
      </p:pic>
      <p:pic>
        <p:nvPicPr>
          <p:cNvPr id="17" name="Picture 16">
            <a:extLst>
              <a:ext uri="{FF2B5EF4-FFF2-40B4-BE49-F238E27FC236}">
                <a16:creationId xmlns:a16="http://schemas.microsoft.com/office/drawing/2014/main" id="{3B67BAAA-2423-49A9-9B04-63F956A8D78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8260" y="6231829"/>
            <a:ext cx="1981970" cy="626171"/>
          </a:xfrm>
          <a:prstGeom prst="rect">
            <a:avLst/>
          </a:prstGeom>
        </p:spPr>
      </p:pic>
      <p:sp>
        <p:nvSpPr>
          <p:cNvPr id="18" name="Rectangle 17">
            <a:extLst>
              <a:ext uri="{FF2B5EF4-FFF2-40B4-BE49-F238E27FC236}">
                <a16:creationId xmlns:a16="http://schemas.microsoft.com/office/drawing/2014/main" id="{880F12B0-8214-4E98-ADCF-296300741089}"/>
              </a:ext>
            </a:extLst>
          </p:cNvPr>
          <p:cNvSpPr/>
          <p:nvPr/>
        </p:nvSpPr>
        <p:spPr>
          <a:xfrm rot="5400000">
            <a:off x="6855618" y="1521619"/>
            <a:ext cx="50007" cy="10622756"/>
          </a:xfrm>
          <a:prstGeom prst="rect">
            <a:avLst/>
          </a:prstGeom>
          <a:solidFill>
            <a:srgbClr val="232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 </a:t>
            </a:r>
            <a:endParaRPr lang="en-GB" dirty="0"/>
          </a:p>
        </p:txBody>
      </p:sp>
      <p:pic>
        <p:nvPicPr>
          <p:cNvPr id="10" name="Picture 9">
            <a:extLst>
              <a:ext uri="{FF2B5EF4-FFF2-40B4-BE49-F238E27FC236}">
                <a16:creationId xmlns:a16="http://schemas.microsoft.com/office/drawing/2014/main" id="{F094BDE0-D2DB-475D-8932-9D2551AEC60A}"/>
              </a:ext>
            </a:extLst>
          </p:cNvPr>
          <p:cNvPicPr>
            <a:picLocks noChangeAspect="1"/>
          </p:cNvPicPr>
          <p:nvPr/>
        </p:nvPicPr>
        <p:blipFill rotWithShape="1">
          <a:blip r:embed="rId6">
            <a:extLst>
              <a:ext uri="{28A0092B-C50C-407E-A947-70E740481C1C}">
                <a14:useLocalDpi xmlns:a14="http://schemas.microsoft.com/office/drawing/2010/main" val="0"/>
              </a:ext>
            </a:extLst>
          </a:blip>
          <a:srcRect l="22949"/>
          <a:stretch/>
        </p:blipFill>
        <p:spPr>
          <a:xfrm>
            <a:off x="4017195" y="458581"/>
            <a:ext cx="5574285" cy="1543547"/>
          </a:xfrm>
          <a:prstGeom prst="rect">
            <a:avLst/>
          </a:prstGeom>
        </p:spPr>
      </p:pic>
    </p:spTree>
    <p:extLst>
      <p:ext uri="{BB962C8B-B14F-4D97-AF65-F5344CB8AC3E}">
        <p14:creationId xmlns:p14="http://schemas.microsoft.com/office/powerpoint/2010/main" val="977870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pic>
        <p:nvPicPr>
          <p:cNvPr id="1034" name="Google Shape;1034;p138"/>
          <p:cNvPicPr preferRelativeResize="0"/>
          <p:nvPr/>
        </p:nvPicPr>
        <p:blipFill rotWithShape="1">
          <a:blip r:embed="rId3">
            <a:alphaModFix/>
          </a:blip>
          <a:srcRect l="3818"/>
          <a:stretch/>
        </p:blipFill>
        <p:spPr>
          <a:xfrm>
            <a:off x="1" y="1"/>
            <a:ext cx="12191999" cy="6858001"/>
          </a:xfrm>
          <a:prstGeom prst="rect">
            <a:avLst/>
          </a:prstGeom>
          <a:noFill/>
          <a:ln>
            <a:noFill/>
          </a:ln>
        </p:spPr>
      </p:pic>
      <p:grpSp>
        <p:nvGrpSpPr>
          <p:cNvPr id="1035" name="Google Shape;1035;p138"/>
          <p:cNvGrpSpPr/>
          <p:nvPr/>
        </p:nvGrpSpPr>
        <p:grpSpPr>
          <a:xfrm>
            <a:off x="-6" y="-7"/>
            <a:ext cx="4531940" cy="1600373"/>
            <a:chOff x="919070" y="814345"/>
            <a:chExt cx="3398955" cy="1200280"/>
          </a:xfrm>
        </p:grpSpPr>
        <p:pic>
          <p:nvPicPr>
            <p:cNvPr id="1036" name="Google Shape;1036;p138"/>
            <p:cNvPicPr preferRelativeResize="0"/>
            <p:nvPr/>
          </p:nvPicPr>
          <p:blipFill>
            <a:blip r:embed="rId4">
              <a:alphaModFix/>
            </a:blip>
            <a:stretch>
              <a:fillRect/>
            </a:stretch>
          </p:blipFill>
          <p:spPr>
            <a:xfrm>
              <a:off x="919070" y="814345"/>
              <a:ext cx="3398950" cy="985300"/>
            </a:xfrm>
            <a:prstGeom prst="rect">
              <a:avLst/>
            </a:prstGeom>
            <a:noFill/>
            <a:ln>
              <a:noFill/>
            </a:ln>
          </p:spPr>
        </p:pic>
        <p:pic>
          <p:nvPicPr>
            <p:cNvPr id="1037" name="Google Shape;1037;p138"/>
            <p:cNvPicPr preferRelativeResize="0"/>
            <p:nvPr/>
          </p:nvPicPr>
          <p:blipFill rotWithShape="1">
            <a:blip r:embed="rId5">
              <a:alphaModFix/>
            </a:blip>
            <a:srcRect/>
            <a:stretch/>
          </p:blipFill>
          <p:spPr>
            <a:xfrm>
              <a:off x="919075" y="1799650"/>
              <a:ext cx="3398950" cy="214975"/>
            </a:xfrm>
            <a:prstGeom prst="rect">
              <a:avLst/>
            </a:prstGeom>
            <a:noFill/>
            <a:ln>
              <a:noFill/>
            </a:ln>
          </p:spPr>
        </p:pic>
      </p:grpSp>
      <p:sp>
        <p:nvSpPr>
          <p:cNvPr id="1038" name="Google Shape;1038;p138"/>
          <p:cNvSpPr txBox="1"/>
          <p:nvPr/>
        </p:nvSpPr>
        <p:spPr>
          <a:xfrm>
            <a:off x="4633533" y="6309833"/>
            <a:ext cx="7478800" cy="467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u="sng" kern="0">
                <a:solidFill>
                  <a:srgbClr val="4285F4"/>
                </a:solidFill>
                <a:latin typeface="Arial"/>
                <a:cs typeface="Arial"/>
                <a:sym typeface="Arial"/>
                <a:hlinkClick r:id="rId6"/>
              </a:rPr>
              <a:t>https://earthenginepartners.appspot.com/science-2013-global-forest</a:t>
            </a:r>
            <a:r>
              <a:rPr lang="en" sz="1867" kern="0">
                <a:solidFill>
                  <a:srgbClr val="000000"/>
                </a:solidFill>
                <a:latin typeface="Arial"/>
                <a:cs typeface="Arial"/>
                <a:sym typeface="Arial"/>
              </a:rPr>
              <a:t> </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2835775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pic>
        <p:nvPicPr>
          <p:cNvPr id="1043" name="Google Shape;1043;p139"/>
          <p:cNvPicPr preferRelativeResize="0"/>
          <p:nvPr/>
        </p:nvPicPr>
        <p:blipFill>
          <a:blip r:embed="rId3">
            <a:alphaModFix/>
          </a:blip>
          <a:stretch>
            <a:fillRect/>
          </a:stretch>
        </p:blipFill>
        <p:spPr>
          <a:xfrm>
            <a:off x="9892200" y="3042267"/>
            <a:ext cx="2299800" cy="3449700"/>
          </a:xfrm>
          <a:prstGeom prst="rect">
            <a:avLst/>
          </a:prstGeom>
          <a:noFill/>
          <a:ln>
            <a:noFill/>
          </a:ln>
        </p:spPr>
      </p:pic>
      <p:sp>
        <p:nvSpPr>
          <p:cNvPr id="1044" name="Google Shape;1044;p139"/>
          <p:cNvSpPr txBox="1"/>
          <p:nvPr/>
        </p:nvSpPr>
        <p:spPr>
          <a:xfrm>
            <a:off x="9218800" y="6418000"/>
            <a:ext cx="2973200" cy="338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133" kern="0">
                <a:solidFill>
                  <a:srgbClr val="000000"/>
                </a:solidFill>
                <a:latin typeface="Arial"/>
                <a:cs typeface="Arial"/>
                <a:sym typeface="Arial"/>
              </a:rPr>
              <a:t>Photo: Dibyendu Ash, www.goingwild.com</a:t>
            </a:r>
            <a:endParaRPr sz="1867" kern="0">
              <a:solidFill>
                <a:srgbClr val="000000"/>
              </a:solidFill>
              <a:latin typeface="Arial"/>
              <a:cs typeface="Arial"/>
              <a:sym typeface="Arial"/>
            </a:endParaRPr>
          </a:p>
        </p:txBody>
      </p:sp>
      <p:pic>
        <p:nvPicPr>
          <p:cNvPr id="1045" name="Google Shape;1045;p139"/>
          <p:cNvPicPr preferRelativeResize="0"/>
          <p:nvPr/>
        </p:nvPicPr>
        <p:blipFill>
          <a:blip r:embed="rId4">
            <a:alphaModFix/>
          </a:blip>
          <a:stretch>
            <a:fillRect/>
          </a:stretch>
        </p:blipFill>
        <p:spPr>
          <a:xfrm>
            <a:off x="1" y="0"/>
            <a:ext cx="12191999" cy="3163667"/>
          </a:xfrm>
          <a:prstGeom prst="rect">
            <a:avLst/>
          </a:prstGeom>
          <a:noFill/>
          <a:ln>
            <a:noFill/>
          </a:ln>
        </p:spPr>
      </p:pic>
      <p:pic>
        <p:nvPicPr>
          <p:cNvPr id="1046" name="Google Shape;1046;p139"/>
          <p:cNvPicPr preferRelativeResize="0"/>
          <p:nvPr/>
        </p:nvPicPr>
        <p:blipFill>
          <a:blip r:embed="rId5">
            <a:alphaModFix/>
          </a:blip>
          <a:stretch>
            <a:fillRect/>
          </a:stretch>
        </p:blipFill>
        <p:spPr>
          <a:xfrm>
            <a:off x="90867" y="3199651"/>
            <a:ext cx="5701168" cy="458700"/>
          </a:xfrm>
          <a:prstGeom prst="rect">
            <a:avLst/>
          </a:prstGeom>
          <a:noFill/>
          <a:ln>
            <a:noFill/>
          </a:ln>
        </p:spPr>
      </p:pic>
      <p:sp>
        <p:nvSpPr>
          <p:cNvPr id="1047" name="Google Shape;1047;p139"/>
          <p:cNvSpPr txBox="1"/>
          <p:nvPr/>
        </p:nvSpPr>
        <p:spPr>
          <a:xfrm>
            <a:off x="181767" y="4332133"/>
            <a:ext cx="9179600" cy="1935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2400" kern="0">
                <a:solidFill>
                  <a:srgbClr val="000000"/>
                </a:solidFill>
                <a:latin typeface="Roboto"/>
                <a:ea typeface="Roboto"/>
                <a:cs typeface="Roboto"/>
                <a:sym typeface="Roboto"/>
              </a:rPr>
              <a:t>"This study was made possible by free availability of satellite imagery, cloud computing services, and interactive web tools. We were able to analyze 14 years of high-resolution global forest loss data across 76 landscapes that span 13 countries."</a:t>
            </a:r>
            <a:endParaRPr sz="2400" kern="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342951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140" descr="global_surface_water_gif.gif"/>
          <p:cNvPicPr preferRelativeResize="0"/>
          <p:nvPr/>
        </p:nvPicPr>
        <p:blipFill rotWithShape="1">
          <a:blip r:embed="rId3" cstate="email">
            <a:alphaModFix/>
            <a:extLst>
              <a:ext uri="{28A0092B-C50C-407E-A947-70E740481C1C}">
                <a14:useLocalDpi xmlns:a14="http://schemas.microsoft.com/office/drawing/2010/main"/>
              </a:ext>
            </a:extLst>
          </a:blip>
          <a:srcRect b="12503"/>
          <a:stretch/>
        </p:blipFill>
        <p:spPr>
          <a:xfrm>
            <a:off x="9018" y="857234"/>
            <a:ext cx="12173967" cy="6000767"/>
          </a:xfrm>
          <a:prstGeom prst="rect">
            <a:avLst/>
          </a:prstGeom>
          <a:noFill/>
          <a:ln>
            <a:noFill/>
          </a:ln>
        </p:spPr>
      </p:pic>
      <p:pic>
        <p:nvPicPr>
          <p:cNvPr id="1053" name="Google Shape;1053;p140"/>
          <p:cNvPicPr preferRelativeResize="0"/>
          <p:nvPr/>
        </p:nvPicPr>
        <p:blipFill rotWithShape="1">
          <a:blip r:embed="rId4">
            <a:alphaModFix/>
          </a:blip>
          <a:srcRect t="48752"/>
          <a:stretch/>
        </p:blipFill>
        <p:spPr>
          <a:xfrm>
            <a:off x="0" y="1"/>
            <a:ext cx="12191997" cy="1680767"/>
          </a:xfrm>
          <a:prstGeom prst="rect">
            <a:avLst/>
          </a:prstGeom>
          <a:noFill/>
          <a:ln>
            <a:noFill/>
          </a:ln>
        </p:spPr>
      </p:pic>
      <p:pic>
        <p:nvPicPr>
          <p:cNvPr id="1054" name="Google Shape;1054;p140"/>
          <p:cNvPicPr preferRelativeResize="0"/>
          <p:nvPr/>
        </p:nvPicPr>
        <p:blipFill rotWithShape="1">
          <a:blip r:embed="rId4">
            <a:alphaModFix/>
          </a:blip>
          <a:srcRect t="22546" b="65201"/>
          <a:stretch/>
        </p:blipFill>
        <p:spPr>
          <a:xfrm>
            <a:off x="0" y="1579168"/>
            <a:ext cx="12191997" cy="401833"/>
          </a:xfrm>
          <a:prstGeom prst="rect">
            <a:avLst/>
          </a:prstGeom>
          <a:noFill/>
          <a:ln>
            <a:noFill/>
          </a:ln>
        </p:spPr>
      </p:pic>
      <p:sp>
        <p:nvSpPr>
          <p:cNvPr id="1055" name="Google Shape;1055;p140"/>
          <p:cNvSpPr txBox="1"/>
          <p:nvPr/>
        </p:nvSpPr>
        <p:spPr>
          <a:xfrm>
            <a:off x="86900" y="6369333"/>
            <a:ext cx="2634000" cy="402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000000"/>
                </a:solidFill>
                <a:latin typeface="Roboto"/>
                <a:ea typeface="Roboto"/>
                <a:cs typeface="Roboto"/>
                <a:sym typeface="Roboto"/>
              </a:rPr>
              <a:t>Image credit: New York Times</a:t>
            </a:r>
            <a:endParaRPr sz="1333" b="1" kern="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3221516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pic>
        <p:nvPicPr>
          <p:cNvPr id="1092" name="Google Shape;1092;p144"/>
          <p:cNvPicPr preferRelativeResize="0"/>
          <p:nvPr/>
        </p:nvPicPr>
        <p:blipFill rotWithShape="1">
          <a:blip r:embed="rId3">
            <a:alphaModFix/>
          </a:blip>
          <a:srcRect t="69478" r="24653"/>
          <a:stretch/>
        </p:blipFill>
        <p:spPr>
          <a:xfrm>
            <a:off x="1690233" y="80201"/>
            <a:ext cx="7102267" cy="831767"/>
          </a:xfrm>
          <a:prstGeom prst="rect">
            <a:avLst/>
          </a:prstGeom>
          <a:noFill/>
          <a:ln>
            <a:noFill/>
          </a:ln>
        </p:spPr>
      </p:pic>
      <p:pic>
        <p:nvPicPr>
          <p:cNvPr id="1093" name="Google Shape;1093;p144"/>
          <p:cNvPicPr preferRelativeResize="0"/>
          <p:nvPr/>
        </p:nvPicPr>
        <p:blipFill>
          <a:blip r:embed="rId4">
            <a:alphaModFix/>
          </a:blip>
          <a:stretch>
            <a:fillRect/>
          </a:stretch>
        </p:blipFill>
        <p:spPr>
          <a:xfrm>
            <a:off x="7933233" y="1130400"/>
            <a:ext cx="4258768" cy="5721632"/>
          </a:xfrm>
          <a:prstGeom prst="rect">
            <a:avLst/>
          </a:prstGeom>
          <a:noFill/>
          <a:ln>
            <a:noFill/>
          </a:ln>
        </p:spPr>
      </p:pic>
      <p:pic>
        <p:nvPicPr>
          <p:cNvPr id="1094" name="Google Shape;1094;p144"/>
          <p:cNvPicPr preferRelativeResize="0"/>
          <p:nvPr/>
        </p:nvPicPr>
        <p:blipFill>
          <a:blip r:embed="rId5">
            <a:alphaModFix/>
          </a:blip>
          <a:stretch>
            <a:fillRect/>
          </a:stretch>
        </p:blipFill>
        <p:spPr>
          <a:xfrm>
            <a:off x="582467" y="2941200"/>
            <a:ext cx="5665632" cy="2924867"/>
          </a:xfrm>
          <a:prstGeom prst="rect">
            <a:avLst/>
          </a:prstGeom>
          <a:noFill/>
          <a:ln>
            <a:noFill/>
          </a:ln>
        </p:spPr>
      </p:pic>
      <p:cxnSp>
        <p:nvCxnSpPr>
          <p:cNvPr id="1095" name="Google Shape;1095;p144"/>
          <p:cNvCxnSpPr/>
          <p:nvPr/>
        </p:nvCxnSpPr>
        <p:spPr>
          <a:xfrm rot="10800000" flipH="1">
            <a:off x="6323233" y="4297833"/>
            <a:ext cx="1506000" cy="233600"/>
          </a:xfrm>
          <a:prstGeom prst="straightConnector1">
            <a:avLst/>
          </a:prstGeom>
          <a:noFill/>
          <a:ln w="38100" cap="flat" cmpd="sng">
            <a:solidFill>
              <a:schemeClr val="dk2"/>
            </a:solidFill>
            <a:prstDash val="solid"/>
            <a:round/>
            <a:headEnd type="none" w="med" len="med"/>
            <a:tailEnd type="triangle" w="med" len="med"/>
          </a:ln>
        </p:spPr>
      </p:cxnSp>
      <p:pic>
        <p:nvPicPr>
          <p:cNvPr id="1096" name="Google Shape;1096;p144"/>
          <p:cNvPicPr preferRelativeResize="0"/>
          <p:nvPr/>
        </p:nvPicPr>
        <p:blipFill>
          <a:blip r:embed="rId6">
            <a:alphaModFix/>
          </a:blip>
          <a:stretch>
            <a:fillRect/>
          </a:stretch>
        </p:blipFill>
        <p:spPr>
          <a:xfrm>
            <a:off x="101433" y="101833"/>
            <a:ext cx="1524000" cy="2032000"/>
          </a:xfrm>
          <a:prstGeom prst="rect">
            <a:avLst/>
          </a:prstGeom>
          <a:noFill/>
          <a:ln>
            <a:noFill/>
          </a:ln>
        </p:spPr>
      </p:pic>
      <p:sp>
        <p:nvSpPr>
          <p:cNvPr id="1097" name="Google Shape;1097;p144"/>
          <p:cNvSpPr txBox="1"/>
          <p:nvPr/>
        </p:nvSpPr>
        <p:spPr>
          <a:xfrm>
            <a:off x="1690233" y="861500"/>
            <a:ext cx="6138800" cy="5204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467" u="sng" kern="0">
                <a:solidFill>
                  <a:srgbClr val="4285F4"/>
                </a:solidFill>
                <a:latin typeface="Arial"/>
                <a:cs typeface="Arial"/>
                <a:sym typeface="Arial"/>
                <a:hlinkClick r:id="rId7"/>
              </a:rPr>
              <a:t>http://www.sciencedirect.com/science/article/pii/S0034425715001637</a:t>
            </a:r>
            <a:r>
              <a:rPr lang="en" sz="1467" kern="0">
                <a:solidFill>
                  <a:srgbClr val="000000"/>
                </a:solidFill>
                <a:latin typeface="Arial"/>
                <a:cs typeface="Arial"/>
                <a:sym typeface="Arial"/>
              </a:rPr>
              <a:t> </a:t>
            </a:r>
            <a:endParaRPr sz="1467" kern="0">
              <a:solidFill>
                <a:srgbClr val="000000"/>
              </a:solidFill>
              <a:latin typeface="Arial"/>
              <a:cs typeface="Arial"/>
              <a:sym typeface="Arial"/>
            </a:endParaRPr>
          </a:p>
        </p:txBody>
      </p:sp>
    </p:spTree>
    <p:extLst>
      <p:ext uri="{BB962C8B-B14F-4D97-AF65-F5344CB8AC3E}">
        <p14:creationId xmlns:p14="http://schemas.microsoft.com/office/powerpoint/2010/main" val="2237283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pic>
        <p:nvPicPr>
          <p:cNvPr id="1102" name="Google Shape;1102;p145"/>
          <p:cNvPicPr preferRelativeResize="0"/>
          <p:nvPr/>
        </p:nvPicPr>
        <p:blipFill>
          <a:blip r:embed="rId3">
            <a:alphaModFix/>
          </a:blip>
          <a:stretch>
            <a:fillRect/>
          </a:stretch>
        </p:blipFill>
        <p:spPr>
          <a:xfrm>
            <a:off x="4840934" y="1817767"/>
            <a:ext cx="7334436" cy="5040232"/>
          </a:xfrm>
          <a:prstGeom prst="rect">
            <a:avLst/>
          </a:prstGeom>
          <a:noFill/>
          <a:ln>
            <a:noFill/>
          </a:ln>
        </p:spPr>
      </p:pic>
      <p:pic>
        <p:nvPicPr>
          <p:cNvPr id="1103" name="Google Shape;1103;p145"/>
          <p:cNvPicPr preferRelativeResize="0"/>
          <p:nvPr/>
        </p:nvPicPr>
        <p:blipFill rotWithShape="1">
          <a:blip r:embed="rId4">
            <a:alphaModFix/>
          </a:blip>
          <a:srcRect t="64825" r="14900"/>
          <a:stretch/>
        </p:blipFill>
        <p:spPr>
          <a:xfrm>
            <a:off x="1765834" y="101834"/>
            <a:ext cx="7933233" cy="922900"/>
          </a:xfrm>
          <a:prstGeom prst="rect">
            <a:avLst/>
          </a:prstGeom>
          <a:noFill/>
          <a:ln>
            <a:noFill/>
          </a:ln>
        </p:spPr>
      </p:pic>
      <p:pic>
        <p:nvPicPr>
          <p:cNvPr id="1104" name="Google Shape;1104;p145"/>
          <p:cNvPicPr preferRelativeResize="0"/>
          <p:nvPr/>
        </p:nvPicPr>
        <p:blipFill>
          <a:blip r:embed="rId5">
            <a:alphaModFix/>
          </a:blip>
          <a:stretch>
            <a:fillRect/>
          </a:stretch>
        </p:blipFill>
        <p:spPr>
          <a:xfrm>
            <a:off x="1765834" y="1126333"/>
            <a:ext cx="4910967" cy="298467"/>
          </a:xfrm>
          <a:prstGeom prst="rect">
            <a:avLst/>
          </a:prstGeom>
          <a:noFill/>
          <a:ln>
            <a:noFill/>
          </a:ln>
        </p:spPr>
      </p:pic>
      <p:pic>
        <p:nvPicPr>
          <p:cNvPr id="1105" name="Google Shape;1105;p145"/>
          <p:cNvPicPr preferRelativeResize="0"/>
          <p:nvPr/>
        </p:nvPicPr>
        <p:blipFill>
          <a:blip r:embed="rId6">
            <a:alphaModFix/>
          </a:blip>
          <a:stretch>
            <a:fillRect/>
          </a:stretch>
        </p:blipFill>
        <p:spPr>
          <a:xfrm>
            <a:off x="348983" y="3547467"/>
            <a:ext cx="3797533" cy="783133"/>
          </a:xfrm>
          <a:prstGeom prst="rect">
            <a:avLst/>
          </a:prstGeom>
          <a:noFill/>
          <a:ln>
            <a:noFill/>
          </a:ln>
        </p:spPr>
      </p:pic>
      <p:pic>
        <p:nvPicPr>
          <p:cNvPr id="1106" name="Google Shape;1106;p145"/>
          <p:cNvPicPr preferRelativeResize="0"/>
          <p:nvPr/>
        </p:nvPicPr>
        <p:blipFill>
          <a:blip r:embed="rId7">
            <a:alphaModFix/>
          </a:blip>
          <a:stretch>
            <a:fillRect/>
          </a:stretch>
        </p:blipFill>
        <p:spPr>
          <a:xfrm>
            <a:off x="349000" y="4824441"/>
            <a:ext cx="5113200" cy="838992"/>
          </a:xfrm>
          <a:prstGeom prst="rect">
            <a:avLst/>
          </a:prstGeom>
          <a:noFill/>
          <a:ln>
            <a:noFill/>
          </a:ln>
        </p:spPr>
      </p:pic>
      <p:pic>
        <p:nvPicPr>
          <p:cNvPr id="1107" name="Google Shape;1107;p145"/>
          <p:cNvPicPr preferRelativeResize="0"/>
          <p:nvPr/>
        </p:nvPicPr>
        <p:blipFill>
          <a:blip r:embed="rId8">
            <a:alphaModFix/>
          </a:blip>
          <a:stretch>
            <a:fillRect/>
          </a:stretch>
        </p:blipFill>
        <p:spPr>
          <a:xfrm>
            <a:off x="101433" y="101833"/>
            <a:ext cx="1524000" cy="2032000"/>
          </a:xfrm>
          <a:prstGeom prst="rect">
            <a:avLst/>
          </a:prstGeom>
          <a:noFill/>
          <a:ln>
            <a:noFill/>
          </a:ln>
        </p:spPr>
      </p:pic>
    </p:spTree>
    <p:extLst>
      <p:ext uri="{BB962C8B-B14F-4D97-AF65-F5344CB8AC3E}">
        <p14:creationId xmlns:p14="http://schemas.microsoft.com/office/powerpoint/2010/main" val="2126634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pic>
        <p:nvPicPr>
          <p:cNvPr id="1181" name="Google Shape;1181;p154"/>
          <p:cNvPicPr preferRelativeResize="0"/>
          <p:nvPr/>
        </p:nvPicPr>
        <p:blipFill>
          <a:blip r:embed="rId3">
            <a:alphaModFix/>
          </a:blip>
          <a:stretch>
            <a:fillRect/>
          </a:stretch>
        </p:blipFill>
        <p:spPr>
          <a:xfrm>
            <a:off x="166534" y="154767"/>
            <a:ext cx="7492001" cy="2056031"/>
          </a:xfrm>
          <a:prstGeom prst="rect">
            <a:avLst/>
          </a:prstGeom>
          <a:noFill/>
          <a:ln>
            <a:noFill/>
          </a:ln>
        </p:spPr>
      </p:pic>
      <p:sp>
        <p:nvSpPr>
          <p:cNvPr id="1182" name="Google Shape;1182;p154"/>
          <p:cNvSpPr txBox="1"/>
          <p:nvPr/>
        </p:nvSpPr>
        <p:spPr>
          <a:xfrm>
            <a:off x="7934867" y="912433"/>
            <a:ext cx="4025200" cy="1143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467" u="sng" kern="0">
                <a:solidFill>
                  <a:srgbClr val="4285F4"/>
                </a:solidFill>
                <a:latin typeface="Arial"/>
                <a:cs typeface="Arial"/>
                <a:sym typeface="Arial"/>
                <a:hlinkClick r:id="rId4"/>
              </a:rPr>
              <a:t>http://journals.plos.org/plosbiology/article?id=10.1371/journal.pbio.1002415</a:t>
            </a:r>
            <a:r>
              <a:rPr lang="en" sz="1467" kern="0">
                <a:solidFill>
                  <a:srgbClr val="000000"/>
                </a:solidFill>
                <a:latin typeface="Arial"/>
                <a:cs typeface="Arial"/>
                <a:sym typeface="Arial"/>
              </a:rPr>
              <a:t> </a:t>
            </a:r>
            <a:endParaRPr sz="1467" kern="0">
              <a:solidFill>
                <a:srgbClr val="000000"/>
              </a:solidFill>
              <a:latin typeface="Arial"/>
              <a:cs typeface="Arial"/>
              <a:sym typeface="Arial"/>
            </a:endParaRPr>
          </a:p>
          <a:p>
            <a:pPr defTabSz="1219170">
              <a:buClr>
                <a:srgbClr val="000000"/>
              </a:buClr>
            </a:pPr>
            <a:endParaRPr sz="1467" kern="0">
              <a:solidFill>
                <a:srgbClr val="000000"/>
              </a:solidFill>
              <a:latin typeface="Arial"/>
              <a:cs typeface="Arial"/>
              <a:sym typeface="Arial"/>
            </a:endParaRPr>
          </a:p>
          <a:p>
            <a:pPr defTabSz="1219170">
              <a:buClr>
                <a:srgbClr val="000000"/>
              </a:buClr>
            </a:pPr>
            <a:r>
              <a:rPr lang="en" sz="1867" u="sng" kern="0">
                <a:solidFill>
                  <a:srgbClr val="4285F4"/>
                </a:solidFill>
                <a:latin typeface="Arial"/>
                <a:cs typeface="Arial"/>
                <a:sym typeface="Arial"/>
                <a:hlinkClick r:id="rId5"/>
              </a:rPr>
              <a:t>http://www.earthenv.org/cloud</a:t>
            </a:r>
            <a:r>
              <a:rPr lang="en" sz="1867" kern="0">
                <a:solidFill>
                  <a:srgbClr val="000000"/>
                </a:solidFill>
                <a:latin typeface="Arial"/>
                <a:cs typeface="Arial"/>
                <a:sym typeface="Arial"/>
              </a:rPr>
              <a:t> </a:t>
            </a:r>
            <a:endParaRPr sz="1867" kern="0">
              <a:solidFill>
                <a:srgbClr val="000000"/>
              </a:solidFill>
              <a:latin typeface="Arial"/>
              <a:cs typeface="Arial"/>
              <a:sym typeface="Arial"/>
            </a:endParaRPr>
          </a:p>
        </p:txBody>
      </p:sp>
      <p:pic>
        <p:nvPicPr>
          <p:cNvPr id="1183" name="Google Shape;1183;p154"/>
          <p:cNvPicPr preferRelativeResize="0"/>
          <p:nvPr/>
        </p:nvPicPr>
        <p:blipFill>
          <a:blip r:embed="rId6">
            <a:alphaModFix/>
          </a:blip>
          <a:stretch>
            <a:fillRect/>
          </a:stretch>
        </p:blipFill>
        <p:spPr>
          <a:xfrm>
            <a:off x="7934867" y="1"/>
            <a:ext cx="4179467" cy="764833"/>
          </a:xfrm>
          <a:prstGeom prst="rect">
            <a:avLst/>
          </a:prstGeom>
          <a:noFill/>
          <a:ln>
            <a:noFill/>
          </a:ln>
        </p:spPr>
      </p:pic>
      <p:pic>
        <p:nvPicPr>
          <p:cNvPr id="1184" name="Google Shape;1184;p154"/>
          <p:cNvPicPr preferRelativeResize="0"/>
          <p:nvPr/>
        </p:nvPicPr>
        <p:blipFill>
          <a:blip r:embed="rId7">
            <a:alphaModFix/>
          </a:blip>
          <a:stretch>
            <a:fillRect/>
          </a:stretch>
        </p:blipFill>
        <p:spPr>
          <a:xfrm>
            <a:off x="1" y="2472507"/>
            <a:ext cx="12192004" cy="4103388"/>
          </a:xfrm>
          <a:prstGeom prst="rect">
            <a:avLst/>
          </a:prstGeom>
          <a:noFill/>
          <a:ln>
            <a:noFill/>
          </a:ln>
        </p:spPr>
      </p:pic>
      <p:sp>
        <p:nvSpPr>
          <p:cNvPr id="1185" name="Google Shape;1185;p154"/>
          <p:cNvSpPr/>
          <p:nvPr/>
        </p:nvSpPr>
        <p:spPr>
          <a:xfrm>
            <a:off x="6595900" y="6427100"/>
            <a:ext cx="1220400" cy="272800"/>
          </a:xfrm>
          <a:prstGeom prst="rect">
            <a:avLst/>
          </a:pr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6" name="Google Shape;1186;p154"/>
          <p:cNvSpPr/>
          <p:nvPr/>
        </p:nvSpPr>
        <p:spPr>
          <a:xfrm>
            <a:off x="166533" y="6500433"/>
            <a:ext cx="1220400" cy="272800"/>
          </a:xfrm>
          <a:prstGeom prst="rect">
            <a:avLst/>
          </a:pr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7" name="Google Shape;1187;p154"/>
          <p:cNvSpPr/>
          <p:nvPr/>
        </p:nvSpPr>
        <p:spPr>
          <a:xfrm>
            <a:off x="4793900" y="2472500"/>
            <a:ext cx="1220400" cy="349200"/>
          </a:xfrm>
          <a:prstGeom prst="rect">
            <a:avLst/>
          </a:pr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8" name="Google Shape;1188;p154"/>
          <p:cNvSpPr/>
          <p:nvPr/>
        </p:nvSpPr>
        <p:spPr>
          <a:xfrm>
            <a:off x="61233" y="2472500"/>
            <a:ext cx="413200" cy="349200"/>
          </a:xfrm>
          <a:prstGeom prst="rect">
            <a:avLst/>
          </a:pr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422794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28"/>
          <p:cNvSpPr txBox="1">
            <a:spLocks noGrp="1"/>
          </p:cNvSpPr>
          <p:nvPr>
            <p:ph type="title"/>
          </p:nvPr>
        </p:nvSpPr>
        <p:spPr>
          <a:xfrm>
            <a:off x="471500" y="198767"/>
            <a:ext cx="11200800" cy="865600"/>
          </a:xfrm>
          <a:prstGeom prst="rect">
            <a:avLst/>
          </a:prstGeom>
        </p:spPr>
        <p:txBody>
          <a:bodyPr spcFirstLastPara="1" wrap="square" lIns="121900" tIns="121900" rIns="121900" bIns="121900" anchor="t" anchorCtr="0">
            <a:noAutofit/>
          </a:bodyPr>
          <a:lstStyle/>
          <a:p>
            <a:pPr indent="0">
              <a:buNone/>
            </a:pPr>
            <a:r>
              <a:rPr lang="en"/>
              <a:t>Data Types and Geospatial Processing Functions</a:t>
            </a:r>
            <a:endParaRPr/>
          </a:p>
        </p:txBody>
      </p:sp>
      <p:sp>
        <p:nvSpPr>
          <p:cNvPr id="830" name="Google Shape;830;p128"/>
          <p:cNvSpPr txBox="1">
            <a:spLocks noGrp="1"/>
          </p:cNvSpPr>
          <p:nvPr>
            <p:ph type="body" idx="1"/>
          </p:nvPr>
        </p:nvSpPr>
        <p:spPr>
          <a:xfrm>
            <a:off x="1140100" y="953967"/>
            <a:ext cx="10587600" cy="4498000"/>
          </a:xfrm>
          <a:prstGeom prst="rect">
            <a:avLst/>
          </a:prstGeom>
        </p:spPr>
        <p:txBody>
          <a:bodyPr spcFirstLastPara="1" wrap="square" lIns="121900" tIns="121900" rIns="121900" bIns="121900" anchor="t" anchorCtr="0">
            <a:noAutofit/>
          </a:bodyPr>
          <a:lstStyle/>
          <a:p>
            <a:pPr indent="-380990">
              <a:lnSpc>
                <a:spcPct val="125000"/>
              </a:lnSpc>
              <a:spcBef>
                <a:spcPts val="0"/>
              </a:spcBef>
              <a:buClr>
                <a:srgbClr val="0000FF"/>
              </a:buClr>
              <a:buSzPts val="900"/>
              <a:buFont typeface="Open Sans"/>
              <a:buChar char="●"/>
            </a:pPr>
            <a:r>
              <a:rPr lang="en" b="1">
                <a:solidFill>
                  <a:srgbClr val="0000FF"/>
                </a:solidFill>
              </a:rPr>
              <a:t>Image</a:t>
            </a:r>
            <a:r>
              <a:rPr lang="en" b="1">
                <a:solidFill>
                  <a:srgbClr val="333336"/>
                </a:solidFill>
              </a:rPr>
              <a:t> </a:t>
            </a:r>
            <a:r>
              <a:rPr lang="en">
                <a:solidFill>
                  <a:srgbClr val="333336"/>
                </a:solidFill>
              </a:rPr>
              <a:t> - band math, clip, convolution, neighborhood, selection ...</a:t>
            </a:r>
            <a:endParaRPr>
              <a:solidFill>
                <a:srgbClr val="333336"/>
              </a:solidFill>
            </a:endParaRPr>
          </a:p>
          <a:p>
            <a:pPr indent="-380990">
              <a:lnSpc>
                <a:spcPct val="125000"/>
              </a:lnSpc>
              <a:spcBef>
                <a:spcPts val="0"/>
              </a:spcBef>
              <a:buClr>
                <a:srgbClr val="0000FF"/>
              </a:buClr>
              <a:buSzPts val="900"/>
              <a:buFont typeface="Open Sans"/>
              <a:buChar char="●"/>
            </a:pPr>
            <a:r>
              <a:rPr lang="en" b="1">
                <a:solidFill>
                  <a:srgbClr val="0000FF"/>
                </a:solidFill>
              </a:rPr>
              <a:t>Image Collection</a:t>
            </a:r>
            <a:r>
              <a:rPr lang="en">
                <a:solidFill>
                  <a:srgbClr val="333336"/>
                </a:solidFill>
              </a:rPr>
              <a:t> - map, aggregate, filter, mosaic, sort ...</a:t>
            </a:r>
            <a:endParaRPr>
              <a:solidFill>
                <a:srgbClr val="333336"/>
              </a:solidFill>
            </a:endParaRPr>
          </a:p>
          <a:p>
            <a:pPr indent="-380990">
              <a:lnSpc>
                <a:spcPct val="125000"/>
              </a:lnSpc>
              <a:spcBef>
                <a:spcPts val="0"/>
              </a:spcBef>
              <a:buClr>
                <a:srgbClr val="0000FF"/>
              </a:buClr>
              <a:buSzPts val="900"/>
              <a:buFont typeface="Open Sans"/>
              <a:buChar char="●"/>
            </a:pPr>
            <a:r>
              <a:rPr lang="en" b="1">
                <a:solidFill>
                  <a:srgbClr val="0000FF"/>
                </a:solidFill>
              </a:rPr>
              <a:t>Feature</a:t>
            </a:r>
            <a:r>
              <a:rPr lang="en" b="1">
                <a:solidFill>
                  <a:srgbClr val="333336"/>
                </a:solidFill>
              </a:rPr>
              <a:t> </a:t>
            </a:r>
            <a:r>
              <a:rPr lang="en">
                <a:solidFill>
                  <a:srgbClr val="333336"/>
                </a:solidFill>
              </a:rPr>
              <a:t>- buffer, centroid, intersection, union, transform ...</a:t>
            </a:r>
            <a:endParaRPr>
              <a:solidFill>
                <a:srgbClr val="333336"/>
              </a:solidFill>
            </a:endParaRPr>
          </a:p>
          <a:p>
            <a:pPr indent="-380990">
              <a:lnSpc>
                <a:spcPct val="125000"/>
              </a:lnSpc>
              <a:spcBef>
                <a:spcPts val="0"/>
              </a:spcBef>
              <a:buClr>
                <a:srgbClr val="0000FF"/>
              </a:buClr>
              <a:buSzPts val="900"/>
              <a:buFont typeface="Open Sans"/>
              <a:buChar char="●"/>
            </a:pPr>
            <a:r>
              <a:rPr lang="en" b="1">
                <a:solidFill>
                  <a:srgbClr val="0000FF"/>
                </a:solidFill>
              </a:rPr>
              <a:t>Feature Collection</a:t>
            </a:r>
            <a:r>
              <a:rPr lang="en">
                <a:solidFill>
                  <a:srgbClr val="333336"/>
                </a:solidFill>
              </a:rPr>
              <a:t> - aggregate, filter, flatten, merge, sort …</a:t>
            </a:r>
            <a:endParaRPr>
              <a:solidFill>
                <a:srgbClr val="333336"/>
              </a:solidFill>
            </a:endParaRPr>
          </a:p>
          <a:p>
            <a:pPr indent="-380990">
              <a:lnSpc>
                <a:spcPct val="125000"/>
              </a:lnSpc>
              <a:spcBef>
                <a:spcPts val="0"/>
              </a:spcBef>
              <a:buClr>
                <a:srgbClr val="0000FF"/>
              </a:buClr>
              <a:buSzPts val="900"/>
              <a:buFont typeface="Open Sans"/>
              <a:buChar char="●"/>
            </a:pPr>
            <a:r>
              <a:rPr lang="en" b="1">
                <a:solidFill>
                  <a:srgbClr val="0000FF"/>
                </a:solidFill>
              </a:rPr>
              <a:t>Filter</a:t>
            </a:r>
            <a:r>
              <a:rPr lang="en">
                <a:solidFill>
                  <a:srgbClr val="333336"/>
                </a:solidFill>
              </a:rPr>
              <a:t> - by bounds, within distance, date, day-of-year, metadata ...</a:t>
            </a:r>
            <a:endParaRPr>
              <a:solidFill>
                <a:srgbClr val="333336"/>
              </a:solidFill>
            </a:endParaRPr>
          </a:p>
          <a:p>
            <a:pPr indent="-380990">
              <a:lnSpc>
                <a:spcPct val="125000"/>
              </a:lnSpc>
              <a:spcBef>
                <a:spcPts val="0"/>
              </a:spcBef>
              <a:buClr>
                <a:srgbClr val="0000FF"/>
              </a:buClr>
              <a:buSzPts val="900"/>
              <a:buFont typeface="Open Sans"/>
              <a:buChar char="●"/>
            </a:pPr>
            <a:r>
              <a:rPr lang="en" b="1">
                <a:solidFill>
                  <a:srgbClr val="0000FF"/>
                </a:solidFill>
              </a:rPr>
              <a:t>Reducer</a:t>
            </a:r>
            <a:r>
              <a:rPr lang="en">
                <a:solidFill>
                  <a:srgbClr val="333336"/>
                </a:solidFill>
              </a:rPr>
              <a:t> - mean, linearRegression, percentile, histogram ….</a:t>
            </a:r>
            <a:endParaRPr>
              <a:solidFill>
                <a:srgbClr val="333336"/>
              </a:solidFill>
            </a:endParaRPr>
          </a:p>
          <a:p>
            <a:pPr indent="-380990">
              <a:lnSpc>
                <a:spcPct val="125000"/>
              </a:lnSpc>
              <a:spcBef>
                <a:spcPts val="0"/>
              </a:spcBef>
              <a:buClr>
                <a:srgbClr val="0000FF"/>
              </a:buClr>
              <a:buSzPts val="900"/>
              <a:buFont typeface="Open Sans"/>
              <a:buChar char="●"/>
            </a:pPr>
            <a:r>
              <a:rPr lang="en" b="1">
                <a:solidFill>
                  <a:srgbClr val="0000FF"/>
                </a:solidFill>
              </a:rPr>
              <a:t>Join</a:t>
            </a:r>
            <a:r>
              <a:rPr lang="en">
                <a:solidFill>
                  <a:srgbClr val="333336"/>
                </a:solidFill>
              </a:rPr>
              <a:t> - simple, inner, outer, inverted ...</a:t>
            </a:r>
            <a:endParaRPr>
              <a:solidFill>
                <a:srgbClr val="333336"/>
              </a:solidFill>
            </a:endParaRPr>
          </a:p>
          <a:p>
            <a:pPr indent="-380990">
              <a:lnSpc>
                <a:spcPct val="125000"/>
              </a:lnSpc>
              <a:spcBef>
                <a:spcPts val="0"/>
              </a:spcBef>
              <a:buClr>
                <a:srgbClr val="0000FF"/>
              </a:buClr>
              <a:buSzPts val="900"/>
              <a:buFont typeface="Open Sans"/>
              <a:buChar char="●"/>
            </a:pPr>
            <a:r>
              <a:rPr lang="en" b="1">
                <a:solidFill>
                  <a:srgbClr val="0000FF"/>
                </a:solidFill>
              </a:rPr>
              <a:t>Kernel</a:t>
            </a:r>
            <a:r>
              <a:rPr lang="en">
                <a:solidFill>
                  <a:srgbClr val="333336"/>
                </a:solidFill>
              </a:rPr>
              <a:t> - square, circle, gaussian, sobel, kirsch …</a:t>
            </a:r>
            <a:endParaRPr>
              <a:solidFill>
                <a:srgbClr val="333336"/>
              </a:solidFill>
            </a:endParaRPr>
          </a:p>
          <a:p>
            <a:pPr indent="-380990">
              <a:lnSpc>
                <a:spcPct val="125000"/>
              </a:lnSpc>
              <a:spcBef>
                <a:spcPts val="0"/>
              </a:spcBef>
              <a:buClr>
                <a:srgbClr val="0000FF"/>
              </a:buClr>
              <a:buSzPts val="900"/>
              <a:buFont typeface="Arial"/>
              <a:buChar char="●"/>
            </a:pPr>
            <a:r>
              <a:rPr lang="en" b="1">
                <a:solidFill>
                  <a:srgbClr val="0000FF"/>
                </a:solidFill>
              </a:rPr>
              <a:t>Machine Learning - </a:t>
            </a:r>
            <a:r>
              <a:rPr lang="en">
                <a:solidFill>
                  <a:srgbClr val="333336"/>
                </a:solidFill>
              </a:rPr>
              <a:t>CART, random forests, bayes, SVM, kmeans, cobweb …</a:t>
            </a:r>
            <a:endParaRPr>
              <a:solidFill>
                <a:srgbClr val="000000"/>
              </a:solidFill>
            </a:endParaRPr>
          </a:p>
          <a:p>
            <a:pPr indent="-380990">
              <a:lnSpc>
                <a:spcPct val="200000"/>
              </a:lnSpc>
              <a:spcBef>
                <a:spcPts val="0"/>
              </a:spcBef>
              <a:buClr>
                <a:srgbClr val="0000FF"/>
              </a:buClr>
              <a:buSzPts val="900"/>
              <a:buFont typeface="Open Sans"/>
              <a:buChar char="●"/>
            </a:pPr>
            <a:r>
              <a:rPr lang="en" b="1">
                <a:solidFill>
                  <a:srgbClr val="0000FF"/>
                </a:solidFill>
              </a:rPr>
              <a:t>Projection</a:t>
            </a:r>
            <a:r>
              <a:rPr lang="en">
                <a:solidFill>
                  <a:srgbClr val="333336"/>
                </a:solidFill>
              </a:rPr>
              <a:t> - transform, translate, scale …</a:t>
            </a:r>
            <a:endParaRPr>
              <a:solidFill>
                <a:srgbClr val="333336"/>
              </a:solidFill>
            </a:endParaRPr>
          </a:p>
          <a:p>
            <a:pPr indent="0">
              <a:lnSpc>
                <a:spcPct val="200000"/>
              </a:lnSpc>
              <a:spcBef>
                <a:spcPts val="0"/>
              </a:spcBef>
              <a:buNone/>
            </a:pPr>
            <a:r>
              <a:rPr lang="en">
                <a:solidFill>
                  <a:srgbClr val="333336"/>
                </a:solidFill>
              </a:rPr>
              <a:t>over 1000 data types and operators,  and growing!</a:t>
            </a:r>
            <a:endParaRPr/>
          </a:p>
        </p:txBody>
      </p:sp>
    </p:spTree>
    <p:extLst>
      <p:ext uri="{BB962C8B-B14F-4D97-AF65-F5344CB8AC3E}">
        <p14:creationId xmlns:p14="http://schemas.microsoft.com/office/powerpoint/2010/main" val="106164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29"/>
          <p:cNvSpPr txBox="1">
            <a:spLocks noGrp="1"/>
          </p:cNvSpPr>
          <p:nvPr>
            <p:ph type="title"/>
          </p:nvPr>
        </p:nvSpPr>
        <p:spPr>
          <a:xfrm>
            <a:off x="471500" y="198767"/>
            <a:ext cx="11200800" cy="865600"/>
          </a:xfrm>
          <a:prstGeom prst="rect">
            <a:avLst/>
          </a:prstGeom>
        </p:spPr>
        <p:txBody>
          <a:bodyPr spcFirstLastPara="1" wrap="square" lIns="121900" tIns="121900" rIns="121900" bIns="121900" anchor="t" anchorCtr="0">
            <a:noAutofit/>
          </a:bodyPr>
          <a:lstStyle/>
          <a:p>
            <a:pPr indent="0">
              <a:buNone/>
            </a:pPr>
            <a:r>
              <a:rPr lang="en"/>
              <a:t>What can you do with Earth Engine?</a:t>
            </a:r>
            <a:endParaRPr/>
          </a:p>
        </p:txBody>
      </p:sp>
      <p:sp>
        <p:nvSpPr>
          <p:cNvPr id="836" name="Google Shape;836;p129"/>
          <p:cNvSpPr txBox="1"/>
          <p:nvPr/>
        </p:nvSpPr>
        <p:spPr>
          <a:xfrm>
            <a:off x="270833" y="1594000"/>
            <a:ext cx="6571200" cy="3545600"/>
          </a:xfrm>
          <a:prstGeom prst="rect">
            <a:avLst/>
          </a:prstGeom>
          <a:noFill/>
          <a:ln>
            <a:noFill/>
          </a:ln>
        </p:spPr>
        <p:txBody>
          <a:bodyPr spcFirstLastPara="1" wrap="square" lIns="50800" tIns="50800" rIns="50800" bIns="50800" anchor="t" anchorCtr="0">
            <a:noAutofit/>
          </a:bodyPr>
          <a:lstStyle/>
          <a:p>
            <a:pPr defTabSz="1219170">
              <a:buClr>
                <a:srgbClr val="000000"/>
              </a:buClr>
            </a:pPr>
            <a:r>
              <a:rPr lang="en" sz="3200" kern="0">
                <a:solidFill>
                  <a:srgbClr val="000000"/>
                </a:solidFill>
                <a:latin typeface="Open Sans"/>
                <a:ea typeface="Open Sans"/>
                <a:cs typeface="Open Sans"/>
                <a:sym typeface="Open Sans"/>
              </a:rPr>
              <a:t>Get an Image</a:t>
            </a:r>
            <a:endParaRPr sz="3200" kern="0">
              <a:solidFill>
                <a:srgbClr val="000000"/>
              </a:solidFill>
              <a:latin typeface="Open Sans"/>
              <a:ea typeface="Open Sans"/>
              <a:cs typeface="Open Sans"/>
              <a:sym typeface="Open Sans"/>
            </a:endParaRPr>
          </a:p>
        </p:txBody>
      </p:sp>
      <p:sp>
        <p:nvSpPr>
          <p:cNvPr id="837" name="Google Shape;837;p129"/>
          <p:cNvSpPr txBox="1"/>
          <p:nvPr/>
        </p:nvSpPr>
        <p:spPr>
          <a:xfrm>
            <a:off x="279233" y="5639467"/>
            <a:ext cx="10419600" cy="564000"/>
          </a:xfrm>
          <a:prstGeom prst="rect">
            <a:avLst/>
          </a:prstGeom>
          <a:noFill/>
          <a:ln>
            <a:noFill/>
          </a:ln>
        </p:spPr>
        <p:txBody>
          <a:bodyPr spcFirstLastPara="1" wrap="square" lIns="50800" tIns="50800" rIns="50800" bIns="50800" anchor="t" anchorCtr="0">
            <a:noAutofit/>
          </a:bodyPr>
          <a:lstStyle/>
          <a:p>
            <a:pPr defTabSz="1219170">
              <a:buClr>
                <a:srgbClr val="000000"/>
              </a:buClr>
            </a:pPr>
            <a:r>
              <a:rPr lang="en" sz="2400" kern="0">
                <a:solidFill>
                  <a:srgbClr val="333333"/>
                </a:solidFill>
                <a:latin typeface="Open Sans"/>
                <a:ea typeface="Open Sans"/>
                <a:cs typeface="Open Sans"/>
                <a:sym typeface="Open Sans"/>
              </a:rPr>
              <a:t>Pick your: Projection, resolution, bands, bounding-box, visualization</a:t>
            </a:r>
            <a:endParaRPr sz="2400" kern="0">
              <a:solidFill>
                <a:srgbClr val="333333"/>
              </a:solidFill>
              <a:latin typeface="Open Sans"/>
              <a:ea typeface="Open Sans"/>
              <a:cs typeface="Open Sans"/>
              <a:sym typeface="Open Sans"/>
            </a:endParaRPr>
          </a:p>
          <a:p>
            <a:pPr defTabSz="1219170">
              <a:buClr>
                <a:srgbClr val="000000"/>
              </a:buClr>
            </a:pPr>
            <a:endParaRPr sz="2400" kern="0">
              <a:solidFill>
                <a:srgbClr val="333333"/>
              </a:solidFill>
              <a:latin typeface="Open Sans"/>
              <a:ea typeface="Open Sans"/>
              <a:cs typeface="Open Sans"/>
              <a:sym typeface="Open Sans"/>
            </a:endParaRPr>
          </a:p>
        </p:txBody>
      </p:sp>
      <p:grpSp>
        <p:nvGrpSpPr>
          <p:cNvPr id="838" name="Google Shape;838;p129"/>
          <p:cNvGrpSpPr/>
          <p:nvPr/>
        </p:nvGrpSpPr>
        <p:grpSpPr>
          <a:xfrm>
            <a:off x="7410187" y="1220084"/>
            <a:ext cx="3878863" cy="4034277"/>
            <a:chOff x="2131689" y="2058832"/>
            <a:chExt cx="2680500" cy="2787900"/>
          </a:xfrm>
        </p:grpSpPr>
        <p:pic>
          <p:nvPicPr>
            <p:cNvPr id="839" name="Google Shape;839;p129"/>
            <p:cNvPicPr preferRelativeResize="0"/>
            <p:nvPr/>
          </p:nvPicPr>
          <p:blipFill>
            <a:blip r:embed="rId3">
              <a:alphaModFix/>
            </a:blip>
            <a:stretch>
              <a:fillRect/>
            </a:stretch>
          </p:blipFill>
          <p:spPr>
            <a:xfrm rot="1141840">
              <a:off x="2436510" y="2335293"/>
              <a:ext cx="2061038" cy="2225149"/>
            </a:xfrm>
            <a:prstGeom prst="rect">
              <a:avLst/>
            </a:prstGeom>
            <a:noFill/>
            <a:ln>
              <a:noFill/>
            </a:ln>
          </p:spPr>
        </p:pic>
        <p:sp>
          <p:nvSpPr>
            <p:cNvPr id="840" name="Google Shape;840;p129"/>
            <p:cNvSpPr/>
            <p:nvPr/>
          </p:nvSpPr>
          <p:spPr>
            <a:xfrm rot="1141488">
              <a:off x="2435211" y="2337056"/>
              <a:ext cx="2073457" cy="2231452"/>
            </a:xfrm>
            <a:prstGeom prst="rect">
              <a:avLst/>
            </a:prstGeom>
            <a:noFill/>
            <a:ln w="2857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2222580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30"/>
          <p:cNvSpPr txBox="1">
            <a:spLocks noGrp="1"/>
          </p:cNvSpPr>
          <p:nvPr>
            <p:ph type="title"/>
          </p:nvPr>
        </p:nvSpPr>
        <p:spPr>
          <a:xfrm>
            <a:off x="471500" y="198767"/>
            <a:ext cx="11200800" cy="865600"/>
          </a:xfrm>
          <a:prstGeom prst="rect">
            <a:avLst/>
          </a:prstGeom>
        </p:spPr>
        <p:txBody>
          <a:bodyPr spcFirstLastPara="1" wrap="square" lIns="121900" tIns="121900" rIns="121900" bIns="121900" anchor="t" anchorCtr="0">
            <a:noAutofit/>
          </a:bodyPr>
          <a:lstStyle/>
          <a:p>
            <a:pPr indent="0">
              <a:buNone/>
            </a:pPr>
            <a:r>
              <a:rPr lang="en"/>
              <a:t>What can you do with Earth Engine?</a:t>
            </a:r>
            <a:endParaRPr/>
          </a:p>
        </p:txBody>
      </p:sp>
      <p:sp>
        <p:nvSpPr>
          <p:cNvPr id="846" name="Google Shape;846;p130"/>
          <p:cNvSpPr txBox="1"/>
          <p:nvPr/>
        </p:nvSpPr>
        <p:spPr>
          <a:xfrm>
            <a:off x="270833" y="1594000"/>
            <a:ext cx="6571200" cy="3545600"/>
          </a:xfrm>
          <a:prstGeom prst="rect">
            <a:avLst/>
          </a:prstGeom>
          <a:noFill/>
          <a:ln>
            <a:noFill/>
          </a:ln>
        </p:spPr>
        <p:txBody>
          <a:bodyPr spcFirstLastPara="1" wrap="square" lIns="50800" tIns="50800" rIns="50800" bIns="50800" anchor="t" anchorCtr="0">
            <a:noAutofit/>
          </a:bodyPr>
          <a:lstStyle/>
          <a:p>
            <a:pPr defTabSz="1219170">
              <a:buClr>
                <a:srgbClr val="000000"/>
              </a:buClr>
            </a:pPr>
            <a:r>
              <a:rPr lang="en" sz="3200" kern="0">
                <a:solidFill>
                  <a:srgbClr val="9EA0A4"/>
                </a:solidFill>
                <a:latin typeface="Open Sans"/>
                <a:ea typeface="Open Sans"/>
                <a:cs typeface="Open Sans"/>
                <a:sym typeface="Open Sans"/>
              </a:rPr>
              <a:t>Get an Image</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000000"/>
                </a:solidFill>
                <a:latin typeface="Open Sans"/>
                <a:ea typeface="Open Sans"/>
                <a:cs typeface="Open Sans"/>
                <a:sym typeface="Open Sans"/>
              </a:rPr>
              <a:t>Apply an algorithm to an image</a:t>
            </a:r>
            <a:endParaRPr sz="3200" kern="0">
              <a:solidFill>
                <a:srgbClr val="000000"/>
              </a:solidFill>
              <a:latin typeface="Open Sans"/>
              <a:ea typeface="Open Sans"/>
              <a:cs typeface="Open Sans"/>
              <a:sym typeface="Open Sans"/>
            </a:endParaRPr>
          </a:p>
        </p:txBody>
      </p:sp>
      <p:sp>
        <p:nvSpPr>
          <p:cNvPr id="847" name="Google Shape;847;p130"/>
          <p:cNvSpPr txBox="1"/>
          <p:nvPr/>
        </p:nvSpPr>
        <p:spPr>
          <a:xfrm>
            <a:off x="279235" y="5648200"/>
            <a:ext cx="11650800" cy="860000"/>
          </a:xfrm>
          <a:prstGeom prst="rect">
            <a:avLst/>
          </a:prstGeom>
          <a:noFill/>
          <a:ln>
            <a:noFill/>
          </a:ln>
        </p:spPr>
        <p:txBody>
          <a:bodyPr spcFirstLastPara="1" wrap="square" lIns="50800" tIns="50800" rIns="50800" bIns="50800" anchor="t" anchorCtr="0">
            <a:noAutofit/>
          </a:bodyPr>
          <a:lstStyle/>
          <a:p>
            <a:pPr defTabSz="1219170">
              <a:buClr>
                <a:srgbClr val="000000"/>
              </a:buClr>
            </a:pPr>
            <a:r>
              <a:rPr lang="en" sz="2667" kern="0">
                <a:solidFill>
                  <a:srgbClr val="333333"/>
                </a:solidFill>
                <a:latin typeface="Open Sans"/>
                <a:ea typeface="Open Sans"/>
                <a:cs typeface="Open Sans"/>
                <a:sym typeface="Open Sans"/>
              </a:rPr>
              <a:t>Library functions or script your own.</a:t>
            </a:r>
            <a:endParaRPr sz="2667" kern="0">
              <a:solidFill>
                <a:srgbClr val="333333"/>
              </a:solidFill>
              <a:latin typeface="Open Sans"/>
              <a:ea typeface="Open Sans"/>
              <a:cs typeface="Open Sans"/>
              <a:sym typeface="Open Sans"/>
            </a:endParaRPr>
          </a:p>
          <a:p>
            <a:pPr defTabSz="1219170">
              <a:buClr>
                <a:srgbClr val="000000"/>
              </a:buClr>
            </a:pPr>
            <a:endParaRPr sz="2667" kern="0">
              <a:solidFill>
                <a:srgbClr val="333333"/>
              </a:solidFill>
              <a:latin typeface="Open Sans"/>
              <a:ea typeface="Open Sans"/>
              <a:cs typeface="Open Sans"/>
              <a:sym typeface="Open Sans"/>
            </a:endParaRPr>
          </a:p>
          <a:p>
            <a:pPr defTabSz="1219170">
              <a:buClr>
                <a:srgbClr val="000000"/>
              </a:buClr>
            </a:pPr>
            <a:endParaRPr sz="2667" kern="0">
              <a:solidFill>
                <a:srgbClr val="333333"/>
              </a:solidFill>
              <a:latin typeface="Open Sans"/>
              <a:ea typeface="Open Sans"/>
              <a:cs typeface="Open Sans"/>
              <a:sym typeface="Open Sans"/>
            </a:endParaRPr>
          </a:p>
        </p:txBody>
      </p:sp>
      <p:grpSp>
        <p:nvGrpSpPr>
          <p:cNvPr id="848" name="Google Shape;848;p130"/>
          <p:cNvGrpSpPr/>
          <p:nvPr/>
        </p:nvGrpSpPr>
        <p:grpSpPr>
          <a:xfrm>
            <a:off x="6675899" y="1676422"/>
            <a:ext cx="5304827" cy="2350831"/>
            <a:chOff x="154987" y="152102"/>
            <a:chExt cx="3680840" cy="1587970"/>
          </a:xfrm>
        </p:grpSpPr>
        <p:pic>
          <p:nvPicPr>
            <p:cNvPr id="849" name="Google Shape;849;p130"/>
            <p:cNvPicPr preferRelativeResize="0"/>
            <p:nvPr/>
          </p:nvPicPr>
          <p:blipFill>
            <a:blip r:embed="rId3">
              <a:alphaModFix/>
            </a:blip>
            <a:stretch>
              <a:fillRect/>
            </a:stretch>
          </p:blipFill>
          <p:spPr>
            <a:xfrm rot="1526996">
              <a:off x="361950" y="336487"/>
              <a:ext cx="1133475" cy="1219200"/>
            </a:xfrm>
            <a:prstGeom prst="rect">
              <a:avLst/>
            </a:prstGeom>
            <a:noFill/>
            <a:ln>
              <a:noFill/>
            </a:ln>
          </p:spPr>
        </p:pic>
        <p:sp>
          <p:nvSpPr>
            <p:cNvPr id="850" name="Google Shape;850;p130"/>
            <p:cNvSpPr/>
            <p:nvPr/>
          </p:nvSpPr>
          <p:spPr>
            <a:xfrm rot="1491802">
              <a:off x="361912" y="336514"/>
              <a:ext cx="1143045" cy="1219147"/>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851" name="Google Shape;851;p130"/>
            <p:cNvPicPr preferRelativeResize="0"/>
            <p:nvPr/>
          </p:nvPicPr>
          <p:blipFill>
            <a:blip r:embed="rId4">
              <a:alphaModFix/>
            </a:blip>
            <a:stretch>
              <a:fillRect/>
            </a:stretch>
          </p:blipFill>
          <p:spPr>
            <a:xfrm rot="1237793">
              <a:off x="2514905" y="336487"/>
              <a:ext cx="1133475" cy="1219200"/>
            </a:xfrm>
            <a:prstGeom prst="rect">
              <a:avLst/>
            </a:prstGeom>
            <a:noFill/>
            <a:ln>
              <a:noFill/>
            </a:ln>
          </p:spPr>
        </p:pic>
        <p:sp>
          <p:nvSpPr>
            <p:cNvPr id="852" name="Google Shape;852;p130"/>
            <p:cNvSpPr/>
            <p:nvPr/>
          </p:nvSpPr>
          <p:spPr>
            <a:xfrm rot="1237376">
              <a:off x="2514603" y="336536"/>
              <a:ext cx="1143048" cy="1219102"/>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3" name="Google Shape;853;p130"/>
            <p:cNvSpPr/>
            <p:nvPr/>
          </p:nvSpPr>
          <p:spPr>
            <a:xfrm>
              <a:off x="1828800" y="717487"/>
              <a:ext cx="457200" cy="457200"/>
            </a:xfrm>
            <a:prstGeom prst="rightArrow">
              <a:avLst>
                <a:gd name="adj1" fmla="val 50000"/>
                <a:gd name="adj2" fmla="val 50000"/>
              </a:avLst>
            </a:prstGeom>
            <a:solidFill>
              <a:srgbClr val="CFE2F3"/>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956268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31"/>
          <p:cNvSpPr txBox="1">
            <a:spLocks noGrp="1"/>
          </p:cNvSpPr>
          <p:nvPr>
            <p:ph type="title"/>
          </p:nvPr>
        </p:nvSpPr>
        <p:spPr>
          <a:xfrm>
            <a:off x="471500" y="198767"/>
            <a:ext cx="11200800" cy="865600"/>
          </a:xfrm>
          <a:prstGeom prst="rect">
            <a:avLst/>
          </a:prstGeom>
        </p:spPr>
        <p:txBody>
          <a:bodyPr spcFirstLastPara="1" wrap="square" lIns="121900" tIns="121900" rIns="121900" bIns="121900" anchor="t" anchorCtr="0">
            <a:noAutofit/>
          </a:bodyPr>
          <a:lstStyle/>
          <a:p>
            <a:pPr indent="0">
              <a:buNone/>
            </a:pPr>
            <a:r>
              <a:rPr lang="en"/>
              <a:t>What can you do with Earth Engine?</a:t>
            </a:r>
            <a:endParaRPr/>
          </a:p>
        </p:txBody>
      </p:sp>
      <p:sp>
        <p:nvSpPr>
          <p:cNvPr id="859" name="Google Shape;859;p131"/>
          <p:cNvSpPr txBox="1"/>
          <p:nvPr/>
        </p:nvSpPr>
        <p:spPr>
          <a:xfrm>
            <a:off x="270833" y="1594000"/>
            <a:ext cx="6571200" cy="3545600"/>
          </a:xfrm>
          <a:prstGeom prst="rect">
            <a:avLst/>
          </a:prstGeom>
          <a:noFill/>
          <a:ln>
            <a:noFill/>
          </a:ln>
        </p:spPr>
        <p:txBody>
          <a:bodyPr spcFirstLastPara="1" wrap="square" lIns="50800" tIns="50800" rIns="50800" bIns="50800" anchor="t" anchorCtr="0">
            <a:noAutofit/>
          </a:bodyPr>
          <a:lstStyle/>
          <a:p>
            <a:pPr defTabSz="1219170">
              <a:buClr>
                <a:srgbClr val="000000"/>
              </a:buClr>
            </a:pPr>
            <a:r>
              <a:rPr lang="en" sz="3200" kern="0">
                <a:solidFill>
                  <a:srgbClr val="9EA0A4"/>
                </a:solidFill>
                <a:latin typeface="Open Sans"/>
                <a:ea typeface="Open Sans"/>
                <a:cs typeface="Open Sans"/>
                <a:sym typeface="Open Sans"/>
              </a:rPr>
              <a:t>Get an Image</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9EA0A4"/>
                </a:solidFill>
                <a:latin typeface="Open Sans"/>
                <a:ea typeface="Open Sans"/>
                <a:cs typeface="Open Sans"/>
                <a:sym typeface="Open Sans"/>
              </a:rPr>
              <a:t>Apply an algorithm to an image</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000000"/>
                </a:solidFill>
                <a:latin typeface="Open Sans"/>
                <a:ea typeface="Open Sans"/>
                <a:cs typeface="Open Sans"/>
                <a:sym typeface="Open Sans"/>
              </a:rPr>
              <a:t>Filter a collection</a:t>
            </a:r>
            <a:endParaRPr sz="3200" kern="0">
              <a:solidFill>
                <a:srgbClr val="000000"/>
              </a:solidFill>
              <a:latin typeface="Open Sans"/>
              <a:ea typeface="Open Sans"/>
              <a:cs typeface="Open Sans"/>
              <a:sym typeface="Open Sans"/>
            </a:endParaRPr>
          </a:p>
        </p:txBody>
      </p:sp>
      <p:grpSp>
        <p:nvGrpSpPr>
          <p:cNvPr id="860" name="Google Shape;860;p131"/>
          <p:cNvGrpSpPr/>
          <p:nvPr/>
        </p:nvGrpSpPr>
        <p:grpSpPr>
          <a:xfrm>
            <a:off x="7755394" y="862099"/>
            <a:ext cx="3423669" cy="5136879"/>
            <a:chOff x="173442" y="167683"/>
            <a:chExt cx="2602100" cy="3904195"/>
          </a:xfrm>
        </p:grpSpPr>
        <p:sp>
          <p:nvSpPr>
            <p:cNvPr id="861" name="Google Shape;861;p131"/>
            <p:cNvSpPr/>
            <p:nvPr/>
          </p:nvSpPr>
          <p:spPr>
            <a:xfrm rot="956724">
              <a:off x="304835" y="32955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2" name="Google Shape;862;p131"/>
            <p:cNvSpPr/>
            <p:nvPr/>
          </p:nvSpPr>
          <p:spPr>
            <a:xfrm rot="956724">
              <a:off x="304835" y="31431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3" name="Google Shape;863;p131"/>
            <p:cNvSpPr/>
            <p:nvPr/>
          </p:nvSpPr>
          <p:spPr>
            <a:xfrm rot="956724">
              <a:off x="304835" y="29907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4" name="Google Shape;864;p131"/>
            <p:cNvSpPr/>
            <p:nvPr/>
          </p:nvSpPr>
          <p:spPr>
            <a:xfrm rot="956724">
              <a:off x="304835" y="28383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5" name="Google Shape;865;p131"/>
            <p:cNvSpPr/>
            <p:nvPr/>
          </p:nvSpPr>
          <p:spPr>
            <a:xfrm rot="956724">
              <a:off x="304835" y="26859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6" name="Google Shape;866;p131"/>
            <p:cNvSpPr/>
            <p:nvPr/>
          </p:nvSpPr>
          <p:spPr>
            <a:xfrm rot="956724">
              <a:off x="304835" y="25335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7" name="Google Shape;867;p131"/>
            <p:cNvSpPr/>
            <p:nvPr/>
          </p:nvSpPr>
          <p:spPr>
            <a:xfrm rot="956724">
              <a:off x="304835" y="23811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8" name="Google Shape;868;p131"/>
            <p:cNvSpPr/>
            <p:nvPr/>
          </p:nvSpPr>
          <p:spPr>
            <a:xfrm rot="956724">
              <a:off x="304835" y="22287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9" name="Google Shape;869;p131"/>
            <p:cNvSpPr/>
            <p:nvPr/>
          </p:nvSpPr>
          <p:spPr>
            <a:xfrm rot="956724">
              <a:off x="304835" y="21049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0" name="Google Shape;870;p131"/>
            <p:cNvSpPr/>
            <p:nvPr/>
          </p:nvSpPr>
          <p:spPr>
            <a:xfrm rot="956724">
              <a:off x="304835" y="19525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1" name="Google Shape;871;p131"/>
            <p:cNvSpPr/>
            <p:nvPr/>
          </p:nvSpPr>
          <p:spPr>
            <a:xfrm rot="956724">
              <a:off x="304835" y="18001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2" name="Google Shape;872;p131"/>
            <p:cNvSpPr/>
            <p:nvPr/>
          </p:nvSpPr>
          <p:spPr>
            <a:xfrm rot="956724">
              <a:off x="304835" y="16477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3" name="Google Shape;873;p131"/>
            <p:cNvSpPr/>
            <p:nvPr/>
          </p:nvSpPr>
          <p:spPr>
            <a:xfrm rot="956724">
              <a:off x="304835" y="14953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4" name="Google Shape;874;p131"/>
            <p:cNvSpPr/>
            <p:nvPr/>
          </p:nvSpPr>
          <p:spPr>
            <a:xfrm rot="956724">
              <a:off x="304835" y="13429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5" name="Google Shape;875;p131"/>
            <p:cNvSpPr/>
            <p:nvPr/>
          </p:nvSpPr>
          <p:spPr>
            <a:xfrm rot="956724">
              <a:off x="304835" y="11905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6" name="Google Shape;876;p131"/>
            <p:cNvSpPr/>
            <p:nvPr/>
          </p:nvSpPr>
          <p:spPr>
            <a:xfrm rot="956724">
              <a:off x="304835" y="10381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7" name="Google Shape;877;p131"/>
            <p:cNvSpPr/>
            <p:nvPr/>
          </p:nvSpPr>
          <p:spPr>
            <a:xfrm rot="956724">
              <a:off x="304835" y="8857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8" name="Google Shape;878;p131"/>
            <p:cNvSpPr/>
            <p:nvPr/>
          </p:nvSpPr>
          <p:spPr>
            <a:xfrm rot="956724">
              <a:off x="304835" y="7333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9" name="Google Shape;879;p131"/>
            <p:cNvSpPr/>
            <p:nvPr/>
          </p:nvSpPr>
          <p:spPr>
            <a:xfrm rot="956724">
              <a:off x="304835" y="5809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0" name="Google Shape;880;p131"/>
            <p:cNvSpPr/>
            <p:nvPr/>
          </p:nvSpPr>
          <p:spPr>
            <a:xfrm rot="956724">
              <a:off x="304835" y="4285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1" name="Google Shape;881;p131"/>
            <p:cNvSpPr/>
            <p:nvPr/>
          </p:nvSpPr>
          <p:spPr>
            <a:xfrm rot="956724">
              <a:off x="1981235" y="32955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2" name="Google Shape;882;p131"/>
            <p:cNvSpPr/>
            <p:nvPr/>
          </p:nvSpPr>
          <p:spPr>
            <a:xfrm rot="956724">
              <a:off x="1981235" y="31431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3" name="Google Shape;883;p131"/>
            <p:cNvSpPr/>
            <p:nvPr/>
          </p:nvSpPr>
          <p:spPr>
            <a:xfrm rot="956724">
              <a:off x="1981235" y="29907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4" name="Google Shape;884;p131"/>
            <p:cNvSpPr/>
            <p:nvPr/>
          </p:nvSpPr>
          <p:spPr>
            <a:xfrm rot="956724">
              <a:off x="1981235" y="2838393"/>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5" name="Google Shape;885;p131"/>
            <p:cNvSpPr/>
            <p:nvPr/>
          </p:nvSpPr>
          <p:spPr>
            <a:xfrm rot="956724">
              <a:off x="1981235" y="13429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6" name="Google Shape;886;p131"/>
            <p:cNvSpPr/>
            <p:nvPr/>
          </p:nvSpPr>
          <p:spPr>
            <a:xfrm rot="956724">
              <a:off x="1981235" y="1190568"/>
              <a:ext cx="685786" cy="695470"/>
            </a:xfrm>
            <a:prstGeom prst="rect">
              <a:avLst/>
            </a:prstGeom>
            <a:solidFill>
              <a:srgbClr val="C9CE86"/>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887" name="Google Shape;887;p131"/>
            <p:cNvPicPr preferRelativeResize="0"/>
            <p:nvPr/>
          </p:nvPicPr>
          <p:blipFill>
            <a:blip r:embed="rId3">
              <a:alphaModFix/>
            </a:blip>
            <a:stretch>
              <a:fillRect/>
            </a:stretch>
          </p:blipFill>
          <p:spPr>
            <a:xfrm rot="1029702">
              <a:off x="262933" y="257175"/>
              <a:ext cx="714375" cy="714375"/>
            </a:xfrm>
            <a:prstGeom prst="rect">
              <a:avLst/>
            </a:prstGeom>
            <a:noFill/>
            <a:ln>
              <a:noFill/>
            </a:ln>
          </p:spPr>
        </p:pic>
        <p:pic>
          <p:nvPicPr>
            <p:cNvPr id="888" name="Google Shape;888;p131"/>
            <p:cNvPicPr preferRelativeResize="0"/>
            <p:nvPr/>
          </p:nvPicPr>
          <p:blipFill>
            <a:blip r:embed="rId3">
              <a:alphaModFix/>
            </a:blip>
            <a:stretch>
              <a:fillRect/>
            </a:stretch>
          </p:blipFill>
          <p:spPr>
            <a:xfrm rot="1029702">
              <a:off x="1971675" y="333375"/>
              <a:ext cx="714375" cy="714375"/>
            </a:xfrm>
            <a:prstGeom prst="rect">
              <a:avLst/>
            </a:prstGeom>
            <a:noFill/>
            <a:ln>
              <a:noFill/>
            </a:ln>
          </p:spPr>
        </p:pic>
        <p:cxnSp>
          <p:nvCxnSpPr>
            <p:cNvPr id="889" name="Google Shape;889;p131"/>
            <p:cNvCxnSpPr/>
            <p:nvPr/>
          </p:nvCxnSpPr>
          <p:spPr>
            <a:xfrm>
              <a:off x="1323975" y="733425"/>
              <a:ext cx="399900" cy="0"/>
            </a:xfrm>
            <a:prstGeom prst="straightConnector1">
              <a:avLst/>
            </a:prstGeom>
            <a:noFill/>
            <a:ln w="19050" cap="flat" cmpd="sng">
              <a:solidFill>
                <a:srgbClr val="073763"/>
              </a:solidFill>
              <a:prstDash val="solid"/>
              <a:round/>
              <a:headEnd type="none" w="med" len="med"/>
              <a:tailEnd type="triangle" w="med" len="med"/>
            </a:ln>
          </p:spPr>
        </p:cxnSp>
        <p:cxnSp>
          <p:nvCxnSpPr>
            <p:cNvPr id="890" name="Google Shape;890;p131"/>
            <p:cNvCxnSpPr/>
            <p:nvPr/>
          </p:nvCxnSpPr>
          <p:spPr>
            <a:xfrm>
              <a:off x="1323975" y="1495425"/>
              <a:ext cx="399900" cy="0"/>
            </a:xfrm>
            <a:prstGeom prst="straightConnector1">
              <a:avLst/>
            </a:prstGeom>
            <a:noFill/>
            <a:ln w="19050" cap="flat" cmpd="sng">
              <a:solidFill>
                <a:srgbClr val="073763"/>
              </a:solidFill>
              <a:prstDash val="solid"/>
              <a:round/>
              <a:headEnd type="none" w="med" len="med"/>
              <a:tailEnd type="triangle" w="med" len="med"/>
            </a:ln>
          </p:spPr>
        </p:cxnSp>
        <p:cxnSp>
          <p:nvCxnSpPr>
            <p:cNvPr id="891" name="Google Shape;891;p131"/>
            <p:cNvCxnSpPr/>
            <p:nvPr/>
          </p:nvCxnSpPr>
          <p:spPr>
            <a:xfrm>
              <a:off x="1323975" y="1647825"/>
              <a:ext cx="399900" cy="0"/>
            </a:xfrm>
            <a:prstGeom prst="straightConnector1">
              <a:avLst/>
            </a:prstGeom>
            <a:noFill/>
            <a:ln w="19050" cap="flat" cmpd="sng">
              <a:solidFill>
                <a:srgbClr val="073763"/>
              </a:solidFill>
              <a:prstDash val="solid"/>
              <a:round/>
              <a:headEnd type="none" w="med" len="med"/>
              <a:tailEnd type="triangle" w="med" len="med"/>
            </a:ln>
          </p:spPr>
        </p:cxnSp>
        <p:cxnSp>
          <p:nvCxnSpPr>
            <p:cNvPr id="892" name="Google Shape;892;p131"/>
            <p:cNvCxnSpPr/>
            <p:nvPr/>
          </p:nvCxnSpPr>
          <p:spPr>
            <a:xfrm>
              <a:off x="1323975" y="3143250"/>
              <a:ext cx="399900" cy="0"/>
            </a:xfrm>
            <a:prstGeom prst="straightConnector1">
              <a:avLst/>
            </a:prstGeom>
            <a:noFill/>
            <a:ln w="19050" cap="flat" cmpd="sng">
              <a:solidFill>
                <a:srgbClr val="073763"/>
              </a:solidFill>
              <a:prstDash val="solid"/>
              <a:round/>
              <a:headEnd type="none" w="med" len="med"/>
              <a:tailEnd type="triangle" w="med" len="med"/>
            </a:ln>
          </p:spPr>
        </p:cxnSp>
        <p:cxnSp>
          <p:nvCxnSpPr>
            <p:cNvPr id="893" name="Google Shape;893;p131"/>
            <p:cNvCxnSpPr/>
            <p:nvPr/>
          </p:nvCxnSpPr>
          <p:spPr>
            <a:xfrm>
              <a:off x="1323975" y="3305175"/>
              <a:ext cx="399900" cy="0"/>
            </a:xfrm>
            <a:prstGeom prst="straightConnector1">
              <a:avLst/>
            </a:prstGeom>
            <a:noFill/>
            <a:ln w="19050" cap="flat" cmpd="sng">
              <a:solidFill>
                <a:srgbClr val="073763"/>
              </a:solidFill>
              <a:prstDash val="solid"/>
              <a:round/>
              <a:headEnd type="none" w="med" len="med"/>
              <a:tailEnd type="triangle" w="med" len="med"/>
            </a:ln>
          </p:spPr>
        </p:cxnSp>
        <p:cxnSp>
          <p:nvCxnSpPr>
            <p:cNvPr id="894" name="Google Shape;894;p131"/>
            <p:cNvCxnSpPr/>
            <p:nvPr/>
          </p:nvCxnSpPr>
          <p:spPr>
            <a:xfrm>
              <a:off x="1323975" y="3448050"/>
              <a:ext cx="399900" cy="0"/>
            </a:xfrm>
            <a:prstGeom prst="straightConnector1">
              <a:avLst/>
            </a:prstGeom>
            <a:noFill/>
            <a:ln w="19050" cap="flat" cmpd="sng">
              <a:solidFill>
                <a:srgbClr val="073763"/>
              </a:solidFill>
              <a:prstDash val="solid"/>
              <a:round/>
              <a:headEnd type="none" w="med" len="med"/>
              <a:tailEnd type="triangle" w="med" len="med"/>
            </a:ln>
          </p:spPr>
        </p:cxnSp>
        <p:cxnSp>
          <p:nvCxnSpPr>
            <p:cNvPr id="895" name="Google Shape;895;p131"/>
            <p:cNvCxnSpPr/>
            <p:nvPr/>
          </p:nvCxnSpPr>
          <p:spPr>
            <a:xfrm>
              <a:off x="1323975" y="3590925"/>
              <a:ext cx="399900" cy="0"/>
            </a:xfrm>
            <a:prstGeom prst="straightConnector1">
              <a:avLst/>
            </a:prstGeom>
            <a:noFill/>
            <a:ln w="19050" cap="flat" cmpd="sng">
              <a:solidFill>
                <a:srgbClr val="073763"/>
              </a:solidFill>
              <a:prstDash val="solid"/>
              <a:round/>
              <a:headEnd type="none" w="med" len="med"/>
              <a:tailEnd type="triangle" w="med" len="med"/>
            </a:ln>
          </p:spPr>
        </p:cxnSp>
      </p:grpSp>
      <p:sp>
        <p:nvSpPr>
          <p:cNvPr id="896" name="Google Shape;896;p131"/>
          <p:cNvSpPr txBox="1"/>
          <p:nvPr/>
        </p:nvSpPr>
        <p:spPr>
          <a:xfrm>
            <a:off x="279235" y="5648200"/>
            <a:ext cx="11650800" cy="860000"/>
          </a:xfrm>
          <a:prstGeom prst="rect">
            <a:avLst/>
          </a:prstGeom>
          <a:noFill/>
          <a:ln>
            <a:noFill/>
          </a:ln>
        </p:spPr>
        <p:txBody>
          <a:bodyPr spcFirstLastPara="1" wrap="square" lIns="50800" tIns="50800" rIns="50800" bIns="50800" anchor="t" anchorCtr="0">
            <a:noAutofit/>
          </a:bodyPr>
          <a:lstStyle/>
          <a:p>
            <a:pPr defTabSz="1219170">
              <a:buClr>
                <a:srgbClr val="000000"/>
              </a:buClr>
            </a:pPr>
            <a:r>
              <a:rPr lang="en" sz="2667" kern="0">
                <a:solidFill>
                  <a:srgbClr val="333333"/>
                </a:solidFill>
                <a:latin typeface="Open Sans"/>
                <a:ea typeface="Open Sans"/>
                <a:cs typeface="Open Sans"/>
                <a:sym typeface="Open Sans"/>
              </a:rPr>
              <a:t>Time, Space &amp; Metadata search</a:t>
            </a:r>
            <a:endParaRPr sz="2667" kern="0">
              <a:solidFill>
                <a:srgbClr val="333333"/>
              </a:solidFill>
              <a:latin typeface="Open Sans"/>
              <a:ea typeface="Open Sans"/>
              <a:cs typeface="Open Sans"/>
              <a:sym typeface="Open Sans"/>
            </a:endParaRPr>
          </a:p>
        </p:txBody>
      </p:sp>
    </p:spTree>
    <p:extLst>
      <p:ext uri="{BB962C8B-B14F-4D97-AF65-F5344CB8AC3E}">
        <p14:creationId xmlns:p14="http://schemas.microsoft.com/office/powerpoint/2010/main" val="4228886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6EE1-17E8-44DC-B583-44E34D189866}"/>
              </a:ext>
            </a:extLst>
          </p:cNvPr>
          <p:cNvSpPr>
            <a:spLocks noGrp="1"/>
          </p:cNvSpPr>
          <p:nvPr>
            <p:ph type="title"/>
          </p:nvPr>
        </p:nvSpPr>
        <p:spPr/>
        <p:txBody>
          <a:bodyPr/>
          <a:lstStyle/>
          <a:p>
            <a:endParaRPr lang="en-GB"/>
          </a:p>
        </p:txBody>
      </p:sp>
      <p:pic>
        <p:nvPicPr>
          <p:cNvPr id="8" name="Picture 7">
            <a:extLst>
              <a:ext uri="{FF2B5EF4-FFF2-40B4-BE49-F238E27FC236}">
                <a16:creationId xmlns:a16="http://schemas.microsoft.com/office/drawing/2014/main" id="{C0574A80-EEF8-4ECF-8894-F292E9650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097" y="499724"/>
            <a:ext cx="10232552" cy="5755811"/>
          </a:xfrm>
          <a:prstGeom prst="rect">
            <a:avLst/>
          </a:prstGeom>
        </p:spPr>
      </p:pic>
    </p:spTree>
    <p:extLst>
      <p:ext uri="{BB962C8B-B14F-4D97-AF65-F5344CB8AC3E}">
        <p14:creationId xmlns:p14="http://schemas.microsoft.com/office/powerpoint/2010/main" val="19100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32"/>
          <p:cNvSpPr txBox="1">
            <a:spLocks noGrp="1"/>
          </p:cNvSpPr>
          <p:nvPr>
            <p:ph type="title"/>
          </p:nvPr>
        </p:nvSpPr>
        <p:spPr>
          <a:xfrm>
            <a:off x="471500" y="198767"/>
            <a:ext cx="11200800" cy="865600"/>
          </a:xfrm>
          <a:prstGeom prst="rect">
            <a:avLst/>
          </a:prstGeom>
        </p:spPr>
        <p:txBody>
          <a:bodyPr spcFirstLastPara="1" wrap="square" lIns="121900" tIns="121900" rIns="121900" bIns="121900" anchor="t" anchorCtr="0">
            <a:noAutofit/>
          </a:bodyPr>
          <a:lstStyle/>
          <a:p>
            <a:pPr indent="0">
              <a:buNone/>
            </a:pPr>
            <a:r>
              <a:rPr lang="en"/>
              <a:t>What can you do with Earth Engine?</a:t>
            </a:r>
            <a:endParaRPr/>
          </a:p>
        </p:txBody>
      </p:sp>
      <p:sp>
        <p:nvSpPr>
          <p:cNvPr id="902" name="Google Shape;902;p132"/>
          <p:cNvSpPr txBox="1"/>
          <p:nvPr/>
        </p:nvSpPr>
        <p:spPr>
          <a:xfrm>
            <a:off x="270833" y="1594000"/>
            <a:ext cx="6571200" cy="3545600"/>
          </a:xfrm>
          <a:prstGeom prst="rect">
            <a:avLst/>
          </a:prstGeom>
          <a:noFill/>
          <a:ln>
            <a:noFill/>
          </a:ln>
        </p:spPr>
        <p:txBody>
          <a:bodyPr spcFirstLastPara="1" wrap="square" lIns="50800" tIns="50800" rIns="50800" bIns="50800" anchor="t" anchorCtr="0">
            <a:noAutofit/>
          </a:bodyPr>
          <a:lstStyle/>
          <a:p>
            <a:pPr defTabSz="1219170">
              <a:buClr>
                <a:srgbClr val="000000"/>
              </a:buClr>
            </a:pPr>
            <a:r>
              <a:rPr lang="en" sz="3200" kern="0">
                <a:solidFill>
                  <a:srgbClr val="9EA0A4"/>
                </a:solidFill>
                <a:latin typeface="Open Sans"/>
                <a:ea typeface="Open Sans"/>
                <a:cs typeface="Open Sans"/>
                <a:sym typeface="Open Sans"/>
              </a:rPr>
              <a:t>Get an Image</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9EA0A4"/>
                </a:solidFill>
                <a:latin typeface="Open Sans"/>
                <a:ea typeface="Open Sans"/>
                <a:cs typeface="Open Sans"/>
                <a:sym typeface="Open Sans"/>
              </a:rPr>
              <a:t>Apply an algorithm to an image</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9EA0A4"/>
                </a:solidFill>
                <a:latin typeface="Open Sans"/>
                <a:ea typeface="Open Sans"/>
                <a:cs typeface="Open Sans"/>
                <a:sym typeface="Open Sans"/>
              </a:rPr>
              <a:t>Filter a collection</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000000"/>
                </a:solidFill>
                <a:latin typeface="Open Sans"/>
                <a:ea typeface="Open Sans"/>
                <a:cs typeface="Open Sans"/>
                <a:sym typeface="Open Sans"/>
              </a:rPr>
              <a:t>Map an algorithm over a collection</a:t>
            </a:r>
            <a:endParaRPr sz="3200" kern="0">
              <a:solidFill>
                <a:srgbClr val="000000"/>
              </a:solidFill>
              <a:latin typeface="Open Sans"/>
              <a:ea typeface="Open Sans"/>
              <a:cs typeface="Open Sans"/>
              <a:sym typeface="Open Sans"/>
            </a:endParaRPr>
          </a:p>
        </p:txBody>
      </p:sp>
      <p:grpSp>
        <p:nvGrpSpPr>
          <p:cNvPr id="903" name="Google Shape;903;p132"/>
          <p:cNvGrpSpPr/>
          <p:nvPr/>
        </p:nvGrpSpPr>
        <p:grpSpPr>
          <a:xfrm>
            <a:off x="7258774" y="1220796"/>
            <a:ext cx="4324279" cy="4070800"/>
            <a:chOff x="71968" y="72318"/>
            <a:chExt cx="2432468" cy="2289882"/>
          </a:xfrm>
        </p:grpSpPr>
        <p:sp>
          <p:nvSpPr>
            <p:cNvPr id="904" name="Google Shape;904;p132"/>
            <p:cNvSpPr/>
            <p:nvPr/>
          </p:nvSpPr>
          <p:spPr>
            <a:xfrm>
              <a:off x="1143000" y="914400"/>
              <a:ext cx="381000" cy="457200"/>
            </a:xfrm>
            <a:prstGeom prst="rightArrow">
              <a:avLst>
                <a:gd name="adj1" fmla="val 50000"/>
                <a:gd name="adj2" fmla="val 50000"/>
              </a:avLst>
            </a:prstGeom>
            <a:solidFill>
              <a:srgbClr val="CFE2F3"/>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905" name="Google Shape;905;p132"/>
            <p:cNvPicPr preferRelativeResize="0"/>
            <p:nvPr/>
          </p:nvPicPr>
          <p:blipFill>
            <a:blip r:embed="rId3">
              <a:alphaModFix/>
            </a:blip>
            <a:stretch>
              <a:fillRect/>
            </a:stretch>
          </p:blipFill>
          <p:spPr>
            <a:xfrm rot="1361035">
              <a:off x="182087" y="1537707"/>
              <a:ext cx="714375" cy="714375"/>
            </a:xfrm>
            <a:prstGeom prst="rect">
              <a:avLst/>
            </a:prstGeom>
            <a:noFill/>
            <a:ln>
              <a:noFill/>
            </a:ln>
          </p:spPr>
        </p:pic>
        <p:pic>
          <p:nvPicPr>
            <p:cNvPr id="906" name="Google Shape;906;p132"/>
            <p:cNvPicPr preferRelativeResize="0"/>
            <p:nvPr/>
          </p:nvPicPr>
          <p:blipFill>
            <a:blip r:embed="rId4">
              <a:alphaModFix/>
            </a:blip>
            <a:stretch>
              <a:fillRect/>
            </a:stretch>
          </p:blipFill>
          <p:spPr>
            <a:xfrm rot="1361035">
              <a:off x="182087" y="1385307"/>
              <a:ext cx="714375" cy="714375"/>
            </a:xfrm>
            <a:prstGeom prst="rect">
              <a:avLst/>
            </a:prstGeom>
            <a:noFill/>
            <a:ln>
              <a:noFill/>
            </a:ln>
          </p:spPr>
        </p:pic>
        <p:pic>
          <p:nvPicPr>
            <p:cNvPr id="907" name="Google Shape;907;p132"/>
            <p:cNvPicPr preferRelativeResize="0"/>
            <p:nvPr/>
          </p:nvPicPr>
          <p:blipFill>
            <a:blip r:embed="rId5">
              <a:alphaModFix/>
            </a:blip>
            <a:stretch>
              <a:fillRect/>
            </a:stretch>
          </p:blipFill>
          <p:spPr>
            <a:xfrm rot="1361035">
              <a:off x="182087" y="1253119"/>
              <a:ext cx="714375" cy="714375"/>
            </a:xfrm>
            <a:prstGeom prst="rect">
              <a:avLst/>
            </a:prstGeom>
            <a:noFill/>
            <a:ln>
              <a:noFill/>
            </a:ln>
          </p:spPr>
        </p:pic>
        <p:pic>
          <p:nvPicPr>
            <p:cNvPr id="908" name="Google Shape;908;p132"/>
            <p:cNvPicPr preferRelativeResize="0"/>
            <p:nvPr/>
          </p:nvPicPr>
          <p:blipFill>
            <a:blip r:embed="rId6">
              <a:alphaModFix/>
            </a:blip>
            <a:stretch>
              <a:fillRect/>
            </a:stretch>
          </p:blipFill>
          <p:spPr>
            <a:xfrm rot="1361035">
              <a:off x="182087" y="1100719"/>
              <a:ext cx="714375" cy="714375"/>
            </a:xfrm>
            <a:prstGeom prst="rect">
              <a:avLst/>
            </a:prstGeom>
            <a:noFill/>
            <a:ln>
              <a:noFill/>
            </a:ln>
          </p:spPr>
        </p:pic>
        <p:pic>
          <p:nvPicPr>
            <p:cNvPr id="909" name="Google Shape;909;p132"/>
            <p:cNvPicPr preferRelativeResize="0"/>
            <p:nvPr/>
          </p:nvPicPr>
          <p:blipFill>
            <a:blip r:embed="rId7">
              <a:alphaModFix/>
            </a:blip>
            <a:stretch>
              <a:fillRect/>
            </a:stretch>
          </p:blipFill>
          <p:spPr>
            <a:xfrm rot="1361035">
              <a:off x="182087" y="948319"/>
              <a:ext cx="714375" cy="714375"/>
            </a:xfrm>
            <a:prstGeom prst="rect">
              <a:avLst/>
            </a:prstGeom>
            <a:noFill/>
            <a:ln>
              <a:noFill/>
            </a:ln>
          </p:spPr>
        </p:pic>
        <p:pic>
          <p:nvPicPr>
            <p:cNvPr id="910" name="Google Shape;910;p132"/>
            <p:cNvPicPr preferRelativeResize="0"/>
            <p:nvPr/>
          </p:nvPicPr>
          <p:blipFill>
            <a:blip r:embed="rId8">
              <a:alphaModFix/>
            </a:blip>
            <a:stretch>
              <a:fillRect/>
            </a:stretch>
          </p:blipFill>
          <p:spPr>
            <a:xfrm rot="1361035">
              <a:off x="182087" y="795919"/>
              <a:ext cx="714375" cy="714375"/>
            </a:xfrm>
            <a:prstGeom prst="rect">
              <a:avLst/>
            </a:prstGeom>
            <a:noFill/>
            <a:ln>
              <a:noFill/>
            </a:ln>
          </p:spPr>
        </p:pic>
        <p:pic>
          <p:nvPicPr>
            <p:cNvPr id="911" name="Google Shape;911;p132"/>
            <p:cNvPicPr preferRelativeResize="0"/>
            <p:nvPr/>
          </p:nvPicPr>
          <p:blipFill>
            <a:blip r:embed="rId9">
              <a:alphaModFix/>
            </a:blip>
            <a:stretch>
              <a:fillRect/>
            </a:stretch>
          </p:blipFill>
          <p:spPr>
            <a:xfrm rot="1361035">
              <a:off x="182087" y="643519"/>
              <a:ext cx="714375" cy="714375"/>
            </a:xfrm>
            <a:prstGeom prst="rect">
              <a:avLst/>
            </a:prstGeom>
            <a:noFill/>
            <a:ln>
              <a:noFill/>
            </a:ln>
          </p:spPr>
        </p:pic>
        <p:pic>
          <p:nvPicPr>
            <p:cNvPr id="912" name="Google Shape;912;p132"/>
            <p:cNvPicPr preferRelativeResize="0"/>
            <p:nvPr/>
          </p:nvPicPr>
          <p:blipFill>
            <a:blip r:embed="rId10">
              <a:alphaModFix/>
            </a:blip>
            <a:stretch>
              <a:fillRect/>
            </a:stretch>
          </p:blipFill>
          <p:spPr>
            <a:xfrm rot="1361035">
              <a:off x="182087" y="491119"/>
              <a:ext cx="714375" cy="714375"/>
            </a:xfrm>
            <a:prstGeom prst="rect">
              <a:avLst/>
            </a:prstGeom>
            <a:noFill/>
            <a:ln>
              <a:noFill/>
            </a:ln>
          </p:spPr>
        </p:pic>
        <p:pic>
          <p:nvPicPr>
            <p:cNvPr id="913" name="Google Shape;913;p132"/>
            <p:cNvPicPr preferRelativeResize="0"/>
            <p:nvPr/>
          </p:nvPicPr>
          <p:blipFill>
            <a:blip r:embed="rId11">
              <a:alphaModFix/>
            </a:blip>
            <a:stretch>
              <a:fillRect/>
            </a:stretch>
          </p:blipFill>
          <p:spPr>
            <a:xfrm rot="1361035">
              <a:off x="182087" y="338719"/>
              <a:ext cx="714375" cy="714375"/>
            </a:xfrm>
            <a:prstGeom prst="rect">
              <a:avLst/>
            </a:prstGeom>
            <a:noFill/>
            <a:ln>
              <a:noFill/>
            </a:ln>
          </p:spPr>
        </p:pic>
        <p:pic>
          <p:nvPicPr>
            <p:cNvPr id="914" name="Google Shape;914;p132"/>
            <p:cNvPicPr preferRelativeResize="0"/>
            <p:nvPr/>
          </p:nvPicPr>
          <p:blipFill>
            <a:blip r:embed="rId12">
              <a:alphaModFix/>
            </a:blip>
            <a:stretch>
              <a:fillRect/>
            </a:stretch>
          </p:blipFill>
          <p:spPr>
            <a:xfrm rot="1361035">
              <a:off x="182087" y="186319"/>
              <a:ext cx="714375" cy="714375"/>
            </a:xfrm>
            <a:prstGeom prst="rect">
              <a:avLst/>
            </a:prstGeom>
            <a:noFill/>
            <a:ln>
              <a:noFill/>
            </a:ln>
          </p:spPr>
        </p:pic>
        <p:sp>
          <p:nvSpPr>
            <p:cNvPr id="915" name="Google Shape;915;p132"/>
            <p:cNvSpPr/>
            <p:nvPr/>
          </p:nvSpPr>
          <p:spPr>
            <a:xfrm rot="1431796">
              <a:off x="1709067" y="15572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6" name="Google Shape;916;p132"/>
            <p:cNvSpPr/>
            <p:nvPr/>
          </p:nvSpPr>
          <p:spPr>
            <a:xfrm rot="1431796">
              <a:off x="1709067" y="14144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7" name="Google Shape;917;p132"/>
            <p:cNvSpPr/>
            <p:nvPr/>
          </p:nvSpPr>
          <p:spPr>
            <a:xfrm rot="1431796">
              <a:off x="1709067" y="12620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8" name="Google Shape;918;p132"/>
            <p:cNvSpPr/>
            <p:nvPr/>
          </p:nvSpPr>
          <p:spPr>
            <a:xfrm rot="1431796">
              <a:off x="1709067" y="11096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9" name="Google Shape;919;p132"/>
            <p:cNvSpPr/>
            <p:nvPr/>
          </p:nvSpPr>
          <p:spPr>
            <a:xfrm rot="1431796">
              <a:off x="1709067" y="9572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0" name="Google Shape;920;p132"/>
            <p:cNvSpPr/>
            <p:nvPr/>
          </p:nvSpPr>
          <p:spPr>
            <a:xfrm rot="1431796">
              <a:off x="1709067" y="8048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1" name="Google Shape;921;p132"/>
            <p:cNvSpPr/>
            <p:nvPr/>
          </p:nvSpPr>
          <p:spPr>
            <a:xfrm rot="1431796">
              <a:off x="1709067" y="6524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2" name="Google Shape;922;p132"/>
            <p:cNvSpPr/>
            <p:nvPr/>
          </p:nvSpPr>
          <p:spPr>
            <a:xfrm rot="1431796">
              <a:off x="1709067" y="5000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3" name="Google Shape;923;p132"/>
            <p:cNvSpPr/>
            <p:nvPr/>
          </p:nvSpPr>
          <p:spPr>
            <a:xfrm rot="1431796">
              <a:off x="1709067" y="3476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924" name="Google Shape;924;p132"/>
            <p:cNvPicPr preferRelativeResize="0"/>
            <p:nvPr/>
          </p:nvPicPr>
          <p:blipFill>
            <a:blip r:embed="rId13">
              <a:alphaModFix/>
            </a:blip>
            <a:stretch>
              <a:fillRect/>
            </a:stretch>
          </p:blipFill>
          <p:spPr>
            <a:xfrm rot="1431203">
              <a:off x="1711048" y="172066"/>
              <a:ext cx="638175" cy="685800"/>
            </a:xfrm>
            <a:prstGeom prst="rect">
              <a:avLst/>
            </a:prstGeom>
            <a:noFill/>
            <a:ln>
              <a:noFill/>
            </a:ln>
          </p:spPr>
        </p:pic>
        <p:sp>
          <p:nvSpPr>
            <p:cNvPr id="925" name="Google Shape;925;p132"/>
            <p:cNvSpPr/>
            <p:nvPr/>
          </p:nvSpPr>
          <p:spPr>
            <a:xfrm rot="1432035">
              <a:off x="1710964" y="172748"/>
              <a:ext cx="641344" cy="685938"/>
            </a:xfrm>
            <a:prstGeom prst="rect">
              <a:avLst/>
            </a:prstGeom>
            <a:noFill/>
            <a:ln w="2857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926" name="Google Shape;926;p132"/>
          <p:cNvSpPr txBox="1"/>
          <p:nvPr/>
        </p:nvSpPr>
        <p:spPr>
          <a:xfrm>
            <a:off x="279235" y="5648200"/>
            <a:ext cx="11650800" cy="860000"/>
          </a:xfrm>
          <a:prstGeom prst="rect">
            <a:avLst/>
          </a:prstGeom>
          <a:noFill/>
          <a:ln>
            <a:noFill/>
          </a:ln>
        </p:spPr>
        <p:txBody>
          <a:bodyPr spcFirstLastPara="1" wrap="square" lIns="50800" tIns="50800" rIns="50800" bIns="50800" anchor="t" anchorCtr="0">
            <a:noAutofit/>
          </a:bodyPr>
          <a:lstStyle/>
          <a:p>
            <a:pPr defTabSz="1219170">
              <a:buClr>
                <a:srgbClr val="000000"/>
              </a:buClr>
            </a:pPr>
            <a:r>
              <a:rPr lang="en" sz="2667" kern="0">
                <a:solidFill>
                  <a:srgbClr val="333333"/>
                </a:solidFill>
                <a:latin typeface="Open Sans"/>
                <a:ea typeface="Open Sans"/>
                <a:cs typeface="Open Sans"/>
                <a:sym typeface="Open Sans"/>
              </a:rPr>
              <a:t>N → N</a:t>
            </a:r>
            <a:endParaRPr sz="2667" kern="0">
              <a:solidFill>
                <a:srgbClr val="333333"/>
              </a:solidFill>
              <a:latin typeface="Open Sans"/>
              <a:ea typeface="Open Sans"/>
              <a:cs typeface="Open Sans"/>
              <a:sym typeface="Open Sans"/>
            </a:endParaRPr>
          </a:p>
        </p:txBody>
      </p:sp>
    </p:spTree>
    <p:extLst>
      <p:ext uri="{BB962C8B-B14F-4D97-AF65-F5344CB8AC3E}">
        <p14:creationId xmlns:p14="http://schemas.microsoft.com/office/powerpoint/2010/main" val="421883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33"/>
          <p:cNvSpPr txBox="1">
            <a:spLocks noGrp="1"/>
          </p:cNvSpPr>
          <p:nvPr>
            <p:ph type="title"/>
          </p:nvPr>
        </p:nvSpPr>
        <p:spPr>
          <a:xfrm>
            <a:off x="471500" y="198767"/>
            <a:ext cx="11200800" cy="865600"/>
          </a:xfrm>
          <a:prstGeom prst="rect">
            <a:avLst/>
          </a:prstGeom>
        </p:spPr>
        <p:txBody>
          <a:bodyPr spcFirstLastPara="1" wrap="square" lIns="121900" tIns="121900" rIns="121900" bIns="121900" anchor="t" anchorCtr="0">
            <a:noAutofit/>
          </a:bodyPr>
          <a:lstStyle/>
          <a:p>
            <a:pPr indent="0">
              <a:buNone/>
            </a:pPr>
            <a:r>
              <a:rPr lang="en"/>
              <a:t>What can you do with Earth Engine?</a:t>
            </a:r>
            <a:endParaRPr/>
          </a:p>
        </p:txBody>
      </p:sp>
      <p:sp>
        <p:nvSpPr>
          <p:cNvPr id="932" name="Google Shape;932;p133"/>
          <p:cNvSpPr txBox="1"/>
          <p:nvPr/>
        </p:nvSpPr>
        <p:spPr>
          <a:xfrm>
            <a:off x="270833" y="1594000"/>
            <a:ext cx="6571200" cy="3545600"/>
          </a:xfrm>
          <a:prstGeom prst="rect">
            <a:avLst/>
          </a:prstGeom>
          <a:noFill/>
          <a:ln>
            <a:noFill/>
          </a:ln>
        </p:spPr>
        <p:txBody>
          <a:bodyPr spcFirstLastPara="1" wrap="square" lIns="50800" tIns="50800" rIns="50800" bIns="50800" anchor="t" anchorCtr="0">
            <a:noAutofit/>
          </a:bodyPr>
          <a:lstStyle/>
          <a:p>
            <a:pPr defTabSz="1219170">
              <a:buClr>
                <a:srgbClr val="000000"/>
              </a:buClr>
            </a:pPr>
            <a:r>
              <a:rPr lang="en" sz="3200" kern="0">
                <a:solidFill>
                  <a:srgbClr val="9EA0A4"/>
                </a:solidFill>
                <a:latin typeface="Open Sans"/>
                <a:ea typeface="Open Sans"/>
                <a:cs typeface="Open Sans"/>
                <a:sym typeface="Open Sans"/>
              </a:rPr>
              <a:t>Get an Image</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9EA0A4"/>
                </a:solidFill>
                <a:latin typeface="Open Sans"/>
                <a:ea typeface="Open Sans"/>
                <a:cs typeface="Open Sans"/>
                <a:sym typeface="Open Sans"/>
              </a:rPr>
              <a:t>Apply an algorithm to an image</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9EA0A4"/>
                </a:solidFill>
                <a:latin typeface="Open Sans"/>
                <a:ea typeface="Open Sans"/>
                <a:cs typeface="Open Sans"/>
                <a:sym typeface="Open Sans"/>
              </a:rPr>
              <a:t>Filter a collection</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9EA0A4"/>
                </a:solidFill>
                <a:latin typeface="Open Sans"/>
                <a:ea typeface="Open Sans"/>
                <a:cs typeface="Open Sans"/>
                <a:sym typeface="Open Sans"/>
              </a:rPr>
              <a:t>Map an algorithm over a collection</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000000"/>
                </a:solidFill>
                <a:latin typeface="Open Sans"/>
                <a:ea typeface="Open Sans"/>
                <a:cs typeface="Open Sans"/>
                <a:sym typeface="Open Sans"/>
              </a:rPr>
              <a:t>Reduce a collection</a:t>
            </a:r>
            <a:endParaRPr sz="3200" kern="0">
              <a:solidFill>
                <a:srgbClr val="000000"/>
              </a:solidFill>
              <a:latin typeface="Open Sans"/>
              <a:ea typeface="Open Sans"/>
              <a:cs typeface="Open Sans"/>
              <a:sym typeface="Open Sans"/>
            </a:endParaRPr>
          </a:p>
        </p:txBody>
      </p:sp>
      <p:grpSp>
        <p:nvGrpSpPr>
          <p:cNvPr id="933" name="Google Shape;933;p133"/>
          <p:cNvGrpSpPr/>
          <p:nvPr/>
        </p:nvGrpSpPr>
        <p:grpSpPr>
          <a:xfrm>
            <a:off x="6829699" y="1240792"/>
            <a:ext cx="5058156" cy="3545761"/>
            <a:chOff x="533475" y="149072"/>
            <a:chExt cx="4118126" cy="2845107"/>
          </a:xfrm>
        </p:grpSpPr>
        <p:sp>
          <p:nvSpPr>
            <p:cNvPr id="934" name="Google Shape;934;p133"/>
            <p:cNvSpPr/>
            <p:nvPr/>
          </p:nvSpPr>
          <p:spPr>
            <a:xfrm>
              <a:off x="1590675" y="1228800"/>
              <a:ext cx="381000" cy="457200"/>
            </a:xfrm>
            <a:prstGeom prst="rightArrow">
              <a:avLst>
                <a:gd name="adj1" fmla="val 50000"/>
                <a:gd name="adj2" fmla="val 50000"/>
              </a:avLst>
            </a:prstGeom>
            <a:solidFill>
              <a:srgbClr val="CFE2F3"/>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5" name="Google Shape;935;p133"/>
            <p:cNvSpPr/>
            <p:nvPr/>
          </p:nvSpPr>
          <p:spPr>
            <a:xfrm rot="1431796">
              <a:off x="642906" y="18716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6" name="Google Shape;936;p133"/>
            <p:cNvSpPr/>
            <p:nvPr/>
          </p:nvSpPr>
          <p:spPr>
            <a:xfrm rot="1431796">
              <a:off x="642906" y="17288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7" name="Google Shape;937;p133"/>
            <p:cNvSpPr/>
            <p:nvPr/>
          </p:nvSpPr>
          <p:spPr>
            <a:xfrm rot="1431796">
              <a:off x="642906" y="15764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8" name="Google Shape;938;p133"/>
            <p:cNvSpPr/>
            <p:nvPr/>
          </p:nvSpPr>
          <p:spPr>
            <a:xfrm rot="1431796">
              <a:off x="642906" y="14240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9" name="Google Shape;939;p133"/>
            <p:cNvSpPr/>
            <p:nvPr/>
          </p:nvSpPr>
          <p:spPr>
            <a:xfrm rot="1431796">
              <a:off x="642906" y="12716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0" name="Google Shape;940;p133"/>
            <p:cNvSpPr/>
            <p:nvPr/>
          </p:nvSpPr>
          <p:spPr>
            <a:xfrm rot="1431796">
              <a:off x="642906" y="11192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1" name="Google Shape;941;p133"/>
            <p:cNvSpPr/>
            <p:nvPr/>
          </p:nvSpPr>
          <p:spPr>
            <a:xfrm rot="1431796">
              <a:off x="642906" y="9668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2" name="Google Shape;942;p133"/>
            <p:cNvSpPr/>
            <p:nvPr/>
          </p:nvSpPr>
          <p:spPr>
            <a:xfrm rot="1431796">
              <a:off x="642906" y="8144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3" name="Google Shape;943;p133"/>
            <p:cNvSpPr/>
            <p:nvPr/>
          </p:nvSpPr>
          <p:spPr>
            <a:xfrm rot="1431796">
              <a:off x="642906" y="662031"/>
              <a:ext cx="685938" cy="685938"/>
            </a:xfrm>
            <a:prstGeom prst="rect">
              <a:avLst/>
            </a:prstGeom>
            <a:solidFill>
              <a:srgbClr val="FF380B"/>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944" name="Google Shape;944;p133"/>
            <p:cNvPicPr preferRelativeResize="0"/>
            <p:nvPr/>
          </p:nvPicPr>
          <p:blipFill>
            <a:blip r:embed="rId3">
              <a:alphaModFix/>
            </a:blip>
            <a:stretch>
              <a:fillRect/>
            </a:stretch>
          </p:blipFill>
          <p:spPr>
            <a:xfrm rot="1431203">
              <a:off x="644888" y="486466"/>
              <a:ext cx="638175" cy="685800"/>
            </a:xfrm>
            <a:prstGeom prst="rect">
              <a:avLst/>
            </a:prstGeom>
            <a:noFill/>
            <a:ln>
              <a:noFill/>
            </a:ln>
          </p:spPr>
        </p:pic>
        <p:sp>
          <p:nvSpPr>
            <p:cNvPr id="945" name="Google Shape;945;p133"/>
            <p:cNvSpPr/>
            <p:nvPr/>
          </p:nvSpPr>
          <p:spPr>
            <a:xfrm rot="1432035">
              <a:off x="644803" y="487148"/>
              <a:ext cx="641344" cy="685938"/>
            </a:xfrm>
            <a:prstGeom prst="rect">
              <a:avLst/>
            </a:prstGeom>
            <a:noFill/>
            <a:ln w="2857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946" name="Google Shape;946;p133"/>
            <p:cNvPicPr preferRelativeResize="0"/>
            <p:nvPr/>
          </p:nvPicPr>
          <p:blipFill>
            <a:blip r:embed="rId4">
              <a:alphaModFix/>
            </a:blip>
            <a:stretch>
              <a:fillRect/>
            </a:stretch>
          </p:blipFill>
          <p:spPr>
            <a:xfrm rot="1470100">
              <a:off x="2169568" y="497933"/>
              <a:ext cx="2137865" cy="2147384"/>
            </a:xfrm>
            <a:prstGeom prst="rect">
              <a:avLst/>
            </a:prstGeom>
            <a:noFill/>
            <a:ln>
              <a:noFill/>
            </a:ln>
          </p:spPr>
        </p:pic>
        <p:sp>
          <p:nvSpPr>
            <p:cNvPr id="947" name="Google Shape;947;p133"/>
            <p:cNvSpPr/>
            <p:nvPr/>
          </p:nvSpPr>
          <p:spPr>
            <a:xfrm rot="1469618">
              <a:off x="2504932" y="279842"/>
              <a:ext cx="801752" cy="805259"/>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8" name="Google Shape;948;p133"/>
            <p:cNvSpPr/>
            <p:nvPr/>
          </p:nvSpPr>
          <p:spPr>
            <a:xfrm rot="1469618">
              <a:off x="3112853" y="556909"/>
              <a:ext cx="801752" cy="805259"/>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9" name="Google Shape;949;p133"/>
            <p:cNvSpPr/>
            <p:nvPr/>
          </p:nvSpPr>
          <p:spPr>
            <a:xfrm rot="1470981">
              <a:off x="3573122" y="1608034"/>
              <a:ext cx="668027" cy="536839"/>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0" name="Google Shape;950;p133"/>
            <p:cNvSpPr/>
            <p:nvPr/>
          </p:nvSpPr>
          <p:spPr>
            <a:xfrm rot="1469618">
              <a:off x="2837646" y="1168938"/>
              <a:ext cx="801752" cy="805259"/>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1" name="Google Shape;951;p133"/>
            <p:cNvSpPr/>
            <p:nvPr/>
          </p:nvSpPr>
          <p:spPr>
            <a:xfrm rot="1470981">
              <a:off x="1932888" y="1604580"/>
              <a:ext cx="668027" cy="67111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2" name="Google Shape;952;p133"/>
            <p:cNvSpPr/>
            <p:nvPr/>
          </p:nvSpPr>
          <p:spPr>
            <a:xfrm rot="1469618">
              <a:off x="2562438" y="1780967"/>
              <a:ext cx="801752" cy="805259"/>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3" name="Google Shape;953;p133"/>
            <p:cNvSpPr/>
            <p:nvPr/>
          </p:nvSpPr>
          <p:spPr>
            <a:xfrm rot="1469618">
              <a:off x="3170360" y="2058034"/>
              <a:ext cx="801752" cy="805259"/>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4" name="Google Shape;954;p133"/>
            <p:cNvSpPr/>
            <p:nvPr/>
          </p:nvSpPr>
          <p:spPr>
            <a:xfrm rot="1469618">
              <a:off x="3720775" y="833976"/>
              <a:ext cx="801752" cy="805259"/>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5" name="Google Shape;955;p133"/>
            <p:cNvSpPr/>
            <p:nvPr/>
          </p:nvSpPr>
          <p:spPr>
            <a:xfrm rot="1469618">
              <a:off x="2229725" y="891871"/>
              <a:ext cx="801752" cy="805259"/>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956" name="Google Shape;956;p133"/>
          <p:cNvSpPr txBox="1"/>
          <p:nvPr/>
        </p:nvSpPr>
        <p:spPr>
          <a:xfrm>
            <a:off x="279235" y="5648200"/>
            <a:ext cx="11650800" cy="860000"/>
          </a:xfrm>
          <a:prstGeom prst="rect">
            <a:avLst/>
          </a:prstGeom>
          <a:noFill/>
          <a:ln>
            <a:noFill/>
          </a:ln>
        </p:spPr>
        <p:txBody>
          <a:bodyPr spcFirstLastPara="1" wrap="square" lIns="50800" tIns="50800" rIns="50800" bIns="50800" anchor="t" anchorCtr="0">
            <a:noAutofit/>
          </a:bodyPr>
          <a:lstStyle/>
          <a:p>
            <a:pPr defTabSz="1219170">
              <a:buClr>
                <a:srgbClr val="000000"/>
              </a:buClr>
            </a:pPr>
            <a:r>
              <a:rPr lang="en" sz="2667" kern="0">
                <a:solidFill>
                  <a:srgbClr val="333333"/>
                </a:solidFill>
                <a:latin typeface="Open Sans"/>
                <a:ea typeface="Open Sans"/>
                <a:cs typeface="Open Sans"/>
                <a:sym typeface="Open Sans"/>
              </a:rPr>
              <a:t>N → 1  or  N → M</a:t>
            </a:r>
            <a:endParaRPr sz="2667" kern="0">
              <a:solidFill>
                <a:srgbClr val="333333"/>
              </a:solidFill>
              <a:latin typeface="Open Sans"/>
              <a:ea typeface="Open Sans"/>
              <a:cs typeface="Open Sans"/>
              <a:sym typeface="Open Sans"/>
            </a:endParaRPr>
          </a:p>
        </p:txBody>
      </p:sp>
    </p:spTree>
    <p:extLst>
      <p:ext uri="{BB962C8B-B14F-4D97-AF65-F5344CB8AC3E}">
        <p14:creationId xmlns:p14="http://schemas.microsoft.com/office/powerpoint/2010/main" val="2792419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34"/>
          <p:cNvSpPr txBox="1">
            <a:spLocks noGrp="1"/>
          </p:cNvSpPr>
          <p:nvPr>
            <p:ph type="title"/>
          </p:nvPr>
        </p:nvSpPr>
        <p:spPr>
          <a:xfrm>
            <a:off x="471500" y="198767"/>
            <a:ext cx="11200800" cy="865600"/>
          </a:xfrm>
          <a:prstGeom prst="rect">
            <a:avLst/>
          </a:prstGeom>
        </p:spPr>
        <p:txBody>
          <a:bodyPr spcFirstLastPara="1" wrap="square" lIns="121900" tIns="121900" rIns="121900" bIns="121900" anchor="t" anchorCtr="0">
            <a:noAutofit/>
          </a:bodyPr>
          <a:lstStyle/>
          <a:p>
            <a:pPr indent="0">
              <a:buNone/>
            </a:pPr>
            <a:r>
              <a:rPr lang="en"/>
              <a:t>What can you do with Earth Engine?</a:t>
            </a:r>
            <a:endParaRPr/>
          </a:p>
        </p:txBody>
      </p:sp>
      <p:sp>
        <p:nvSpPr>
          <p:cNvPr id="962" name="Google Shape;962;p134"/>
          <p:cNvSpPr txBox="1"/>
          <p:nvPr/>
        </p:nvSpPr>
        <p:spPr>
          <a:xfrm>
            <a:off x="270833" y="1594001"/>
            <a:ext cx="6571200" cy="4752000"/>
          </a:xfrm>
          <a:prstGeom prst="rect">
            <a:avLst/>
          </a:prstGeom>
          <a:noFill/>
          <a:ln>
            <a:noFill/>
          </a:ln>
        </p:spPr>
        <p:txBody>
          <a:bodyPr spcFirstLastPara="1" wrap="square" lIns="50800" tIns="50800" rIns="50800" bIns="50800" anchor="t" anchorCtr="0">
            <a:noAutofit/>
          </a:bodyPr>
          <a:lstStyle/>
          <a:p>
            <a:pPr defTabSz="1219170">
              <a:buClr>
                <a:srgbClr val="000000"/>
              </a:buClr>
            </a:pPr>
            <a:r>
              <a:rPr lang="en" sz="3200" kern="0">
                <a:solidFill>
                  <a:srgbClr val="9EA0A4"/>
                </a:solidFill>
                <a:latin typeface="Open Sans"/>
                <a:ea typeface="Open Sans"/>
                <a:cs typeface="Open Sans"/>
                <a:sym typeface="Open Sans"/>
              </a:rPr>
              <a:t>Get an Image</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9EA0A4"/>
                </a:solidFill>
                <a:latin typeface="Open Sans"/>
                <a:ea typeface="Open Sans"/>
                <a:cs typeface="Open Sans"/>
                <a:sym typeface="Open Sans"/>
              </a:rPr>
              <a:t>Apply an algorithm to an image</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9EA0A4"/>
                </a:solidFill>
                <a:latin typeface="Open Sans"/>
                <a:ea typeface="Open Sans"/>
                <a:cs typeface="Open Sans"/>
                <a:sym typeface="Open Sans"/>
              </a:rPr>
              <a:t>Filter a collection</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9EA0A4"/>
                </a:solidFill>
                <a:latin typeface="Open Sans"/>
                <a:ea typeface="Open Sans"/>
                <a:cs typeface="Open Sans"/>
                <a:sym typeface="Open Sans"/>
              </a:rPr>
              <a:t>Map an algorithm over a collection</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9EA0A4"/>
                </a:solidFill>
                <a:latin typeface="Open Sans"/>
                <a:ea typeface="Open Sans"/>
                <a:cs typeface="Open Sans"/>
                <a:sym typeface="Open Sans"/>
              </a:rPr>
              <a:t>Reduce a collection</a:t>
            </a:r>
            <a:endParaRPr sz="3200" kern="0">
              <a:solidFill>
                <a:srgbClr val="9EA0A4"/>
              </a:solidFill>
              <a:latin typeface="Open Sans"/>
              <a:ea typeface="Open Sans"/>
              <a:cs typeface="Open Sans"/>
              <a:sym typeface="Open Sans"/>
            </a:endParaRPr>
          </a:p>
          <a:p>
            <a:pPr defTabSz="1219170">
              <a:buClr>
                <a:srgbClr val="000000"/>
              </a:buClr>
            </a:pPr>
            <a:endParaRPr sz="1600" kern="0">
              <a:solidFill>
                <a:srgbClr val="000000"/>
              </a:solidFill>
              <a:latin typeface="Open Sans"/>
              <a:ea typeface="Open Sans"/>
              <a:cs typeface="Open Sans"/>
              <a:sym typeface="Open Sans"/>
            </a:endParaRPr>
          </a:p>
          <a:p>
            <a:pPr defTabSz="1219170">
              <a:buClr>
                <a:srgbClr val="000000"/>
              </a:buClr>
            </a:pPr>
            <a:r>
              <a:rPr lang="en" sz="3200" kern="0">
                <a:solidFill>
                  <a:srgbClr val="000000"/>
                </a:solidFill>
                <a:latin typeface="Open Sans"/>
                <a:ea typeface="Open Sans"/>
                <a:cs typeface="Open Sans"/>
                <a:sym typeface="Open Sans"/>
              </a:rPr>
              <a:t>Compute aggregate statistics</a:t>
            </a:r>
            <a:endParaRPr sz="3200" kern="0">
              <a:solidFill>
                <a:srgbClr val="000000"/>
              </a:solidFill>
              <a:latin typeface="Open Sans"/>
              <a:ea typeface="Open Sans"/>
              <a:cs typeface="Open Sans"/>
              <a:sym typeface="Open Sans"/>
            </a:endParaRPr>
          </a:p>
          <a:p>
            <a:pPr defTabSz="1219170">
              <a:buClr>
                <a:srgbClr val="000000"/>
              </a:buClr>
            </a:pPr>
            <a:endParaRPr sz="3200" kern="0">
              <a:solidFill>
                <a:srgbClr val="000000"/>
              </a:solidFill>
              <a:latin typeface="Open Sans"/>
              <a:ea typeface="Open Sans"/>
              <a:cs typeface="Open Sans"/>
              <a:sym typeface="Open Sans"/>
            </a:endParaRPr>
          </a:p>
        </p:txBody>
      </p:sp>
      <p:pic>
        <p:nvPicPr>
          <p:cNvPr id="963" name="Google Shape;963;p134"/>
          <p:cNvPicPr preferRelativeResize="0"/>
          <p:nvPr/>
        </p:nvPicPr>
        <p:blipFill>
          <a:blip r:embed="rId3">
            <a:alphaModFix/>
          </a:blip>
          <a:stretch>
            <a:fillRect/>
          </a:stretch>
        </p:blipFill>
        <p:spPr>
          <a:xfrm rot="1489059">
            <a:off x="6727038" y="2181930"/>
            <a:ext cx="2318953" cy="2351740"/>
          </a:xfrm>
          <a:prstGeom prst="rect">
            <a:avLst/>
          </a:prstGeom>
          <a:noFill/>
          <a:ln>
            <a:noFill/>
          </a:ln>
        </p:spPr>
      </p:pic>
      <p:sp>
        <p:nvSpPr>
          <p:cNvPr id="964" name="Google Shape;964;p134"/>
          <p:cNvSpPr/>
          <p:nvPr/>
        </p:nvSpPr>
        <p:spPr>
          <a:xfrm rot="1489932">
            <a:off x="7091739" y="1940896"/>
            <a:ext cx="869603" cy="881605"/>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5" name="Google Shape;965;p134"/>
          <p:cNvSpPr/>
          <p:nvPr/>
        </p:nvSpPr>
        <p:spPr>
          <a:xfrm rot="1489932">
            <a:off x="7749487" y="2245066"/>
            <a:ext cx="869603" cy="881605"/>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6" name="Google Shape;966;p134"/>
          <p:cNvSpPr/>
          <p:nvPr/>
        </p:nvSpPr>
        <p:spPr>
          <a:xfrm rot="1490352">
            <a:off x="8247751" y="3398564"/>
            <a:ext cx="724636" cy="587561"/>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7" name="Google Shape;967;p134"/>
          <p:cNvSpPr/>
          <p:nvPr/>
        </p:nvSpPr>
        <p:spPr>
          <a:xfrm rot="1489932">
            <a:off x="7451723" y="2916959"/>
            <a:ext cx="869603" cy="881605"/>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8" name="Google Shape;968;p134"/>
          <p:cNvSpPr/>
          <p:nvPr/>
        </p:nvSpPr>
        <p:spPr>
          <a:xfrm rot="1490352">
            <a:off x="6472942" y="3394911"/>
            <a:ext cx="724636" cy="735111"/>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9" name="Google Shape;969;p134"/>
          <p:cNvSpPr/>
          <p:nvPr/>
        </p:nvSpPr>
        <p:spPr>
          <a:xfrm rot="1489932">
            <a:off x="7153959" y="3588854"/>
            <a:ext cx="869603" cy="881605"/>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0" name="Google Shape;970;p134"/>
          <p:cNvSpPr/>
          <p:nvPr/>
        </p:nvSpPr>
        <p:spPr>
          <a:xfrm rot="1489932">
            <a:off x="7811707" y="3893023"/>
            <a:ext cx="869603" cy="881605"/>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1" name="Google Shape;971;p134"/>
          <p:cNvSpPr/>
          <p:nvPr/>
        </p:nvSpPr>
        <p:spPr>
          <a:xfrm rot="1489932">
            <a:off x="8407235" y="2549234"/>
            <a:ext cx="869603" cy="881605"/>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2" name="Google Shape;972;p134"/>
          <p:cNvSpPr/>
          <p:nvPr/>
        </p:nvSpPr>
        <p:spPr>
          <a:xfrm rot="1489932">
            <a:off x="6793975" y="2612791"/>
            <a:ext cx="869603" cy="881605"/>
          </a:xfrm>
          <a:prstGeom prst="rect">
            <a:avLst/>
          </a:prstGeom>
          <a:no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3" name="Google Shape;973;p134"/>
          <p:cNvSpPr/>
          <p:nvPr/>
        </p:nvSpPr>
        <p:spPr>
          <a:xfrm>
            <a:off x="9418156" y="3072953"/>
            <a:ext cx="468000" cy="569600"/>
          </a:xfrm>
          <a:prstGeom prst="rightArrow">
            <a:avLst>
              <a:gd name="adj1" fmla="val 50000"/>
              <a:gd name="adj2" fmla="val 50000"/>
            </a:avLst>
          </a:prstGeom>
          <a:solidFill>
            <a:srgbClr val="CFE2F3"/>
          </a:solidFill>
          <a:ln w="19050"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974" name="Google Shape;974;p134"/>
          <p:cNvPicPr preferRelativeResize="0"/>
          <p:nvPr/>
        </p:nvPicPr>
        <p:blipFill>
          <a:blip r:embed="rId4">
            <a:alphaModFix/>
          </a:blip>
          <a:stretch>
            <a:fillRect/>
          </a:stretch>
        </p:blipFill>
        <p:spPr>
          <a:xfrm>
            <a:off x="9882301" y="2100267"/>
            <a:ext cx="2046600" cy="944067"/>
          </a:xfrm>
          <a:prstGeom prst="rect">
            <a:avLst/>
          </a:prstGeom>
          <a:noFill/>
          <a:ln>
            <a:noFill/>
          </a:ln>
        </p:spPr>
      </p:pic>
      <p:pic>
        <p:nvPicPr>
          <p:cNvPr id="975" name="Google Shape;975;p134"/>
          <p:cNvPicPr preferRelativeResize="0"/>
          <p:nvPr/>
        </p:nvPicPr>
        <p:blipFill>
          <a:blip r:embed="rId5">
            <a:alphaModFix/>
          </a:blip>
          <a:stretch>
            <a:fillRect/>
          </a:stretch>
        </p:blipFill>
        <p:spPr>
          <a:xfrm>
            <a:off x="9882100" y="3474033"/>
            <a:ext cx="2046600" cy="1514259"/>
          </a:xfrm>
          <a:prstGeom prst="rect">
            <a:avLst/>
          </a:prstGeom>
          <a:noFill/>
          <a:ln>
            <a:noFill/>
          </a:ln>
        </p:spPr>
      </p:pic>
    </p:spTree>
    <p:extLst>
      <p:ext uri="{BB962C8B-B14F-4D97-AF65-F5344CB8AC3E}">
        <p14:creationId xmlns:p14="http://schemas.microsoft.com/office/powerpoint/2010/main" val="2084204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E22B-B932-418E-8367-0AF00444FEB4}"/>
              </a:ext>
            </a:extLst>
          </p:cNvPr>
          <p:cNvSpPr>
            <a:spLocks noGrp="1"/>
          </p:cNvSpPr>
          <p:nvPr>
            <p:ph type="title"/>
          </p:nvPr>
        </p:nvSpPr>
        <p:spPr/>
        <p:txBody>
          <a:bodyPr/>
          <a:lstStyle/>
          <a:p>
            <a:r>
              <a:rPr lang="nl-NL" dirty="0"/>
              <a:t>Access via</a:t>
            </a:r>
            <a:endParaRPr lang="en-GB" dirty="0"/>
          </a:p>
        </p:txBody>
      </p:sp>
      <p:sp>
        <p:nvSpPr>
          <p:cNvPr id="3" name="Content Placeholder 2">
            <a:extLst>
              <a:ext uri="{FF2B5EF4-FFF2-40B4-BE49-F238E27FC236}">
                <a16:creationId xmlns:a16="http://schemas.microsoft.com/office/drawing/2014/main" id="{BEBCB79D-6B14-4D17-AE8A-E68D6C00E579}"/>
              </a:ext>
            </a:extLst>
          </p:cNvPr>
          <p:cNvSpPr>
            <a:spLocks noGrp="1"/>
          </p:cNvSpPr>
          <p:nvPr>
            <p:ph idx="1"/>
          </p:nvPr>
        </p:nvSpPr>
        <p:spPr>
          <a:xfrm>
            <a:off x="990600" y="1174080"/>
            <a:ext cx="5105400" cy="877637"/>
          </a:xfrm>
        </p:spPr>
        <p:txBody>
          <a:bodyPr>
            <a:normAutofit/>
          </a:bodyPr>
          <a:lstStyle/>
          <a:p>
            <a:pPr marL="0" indent="0">
              <a:buNone/>
            </a:pPr>
            <a:r>
              <a:rPr lang="nl-NL" dirty="0"/>
              <a:t>Web </a:t>
            </a:r>
            <a:r>
              <a:rPr lang="nl-NL" dirty="0" err="1"/>
              <a:t>client</a:t>
            </a:r>
            <a:r>
              <a:rPr lang="nl-NL" dirty="0"/>
              <a:t> </a:t>
            </a:r>
            <a:r>
              <a:rPr lang="nl-NL" dirty="0" err="1"/>
              <a:t>with</a:t>
            </a:r>
            <a:r>
              <a:rPr lang="nl-NL" dirty="0"/>
              <a:t> Javascript API </a:t>
            </a:r>
            <a:endParaRPr lang="en-GB" dirty="0"/>
          </a:p>
        </p:txBody>
      </p:sp>
      <p:sp>
        <p:nvSpPr>
          <p:cNvPr id="5" name="Content Placeholder 2">
            <a:extLst>
              <a:ext uri="{FF2B5EF4-FFF2-40B4-BE49-F238E27FC236}">
                <a16:creationId xmlns:a16="http://schemas.microsoft.com/office/drawing/2014/main" id="{173E889E-6535-4CA2-81A5-8A66BC8A96F5}"/>
              </a:ext>
            </a:extLst>
          </p:cNvPr>
          <p:cNvSpPr txBox="1">
            <a:spLocks/>
          </p:cNvSpPr>
          <p:nvPr/>
        </p:nvSpPr>
        <p:spPr>
          <a:xfrm>
            <a:off x="6965486" y="1163926"/>
            <a:ext cx="5105400" cy="877637"/>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dirty="0"/>
              <a:t>Python API </a:t>
            </a:r>
            <a:endParaRPr lang="en-GB" dirty="0"/>
          </a:p>
        </p:txBody>
      </p:sp>
      <p:pic>
        <p:nvPicPr>
          <p:cNvPr id="7" name="Picture 6">
            <a:extLst>
              <a:ext uri="{FF2B5EF4-FFF2-40B4-BE49-F238E27FC236}">
                <a16:creationId xmlns:a16="http://schemas.microsoft.com/office/drawing/2014/main" id="{05D85169-539D-4FC5-A571-015F5A6D6ECC}"/>
              </a:ext>
            </a:extLst>
          </p:cNvPr>
          <p:cNvPicPr>
            <a:picLocks noChangeAspect="1"/>
          </p:cNvPicPr>
          <p:nvPr/>
        </p:nvPicPr>
        <p:blipFill>
          <a:blip r:embed="rId2"/>
          <a:stretch>
            <a:fillRect/>
          </a:stretch>
        </p:blipFill>
        <p:spPr>
          <a:xfrm>
            <a:off x="7173549" y="1787023"/>
            <a:ext cx="4689275" cy="4872789"/>
          </a:xfrm>
          <a:prstGeom prst="rect">
            <a:avLst/>
          </a:prstGeom>
        </p:spPr>
      </p:pic>
      <p:pic>
        <p:nvPicPr>
          <p:cNvPr id="8" name="Picture 7">
            <a:extLst>
              <a:ext uri="{FF2B5EF4-FFF2-40B4-BE49-F238E27FC236}">
                <a16:creationId xmlns:a16="http://schemas.microsoft.com/office/drawing/2014/main" id="{38B7F4DA-EAB8-46A5-8FA8-E9374A8C2FAD}"/>
              </a:ext>
            </a:extLst>
          </p:cNvPr>
          <p:cNvPicPr>
            <a:picLocks noChangeAspect="1"/>
          </p:cNvPicPr>
          <p:nvPr/>
        </p:nvPicPr>
        <p:blipFill>
          <a:blip r:embed="rId3"/>
          <a:stretch>
            <a:fillRect/>
          </a:stretch>
        </p:blipFill>
        <p:spPr>
          <a:xfrm>
            <a:off x="522166" y="1907337"/>
            <a:ext cx="6182949" cy="4114800"/>
          </a:xfrm>
          <a:prstGeom prst="rect">
            <a:avLst/>
          </a:prstGeom>
        </p:spPr>
      </p:pic>
    </p:spTree>
    <p:extLst>
      <p:ext uri="{BB962C8B-B14F-4D97-AF65-F5344CB8AC3E}">
        <p14:creationId xmlns:p14="http://schemas.microsoft.com/office/powerpoint/2010/main" val="1175073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C3451D-9BAF-4EA8-9949-3F5EA3E3EB84}"/>
              </a:ext>
            </a:extLst>
          </p:cNvPr>
          <p:cNvSpPr>
            <a:spLocks noGrp="1"/>
          </p:cNvSpPr>
          <p:nvPr>
            <p:ph idx="1"/>
          </p:nvPr>
        </p:nvSpPr>
        <p:spPr/>
        <p:txBody>
          <a:bodyPr/>
          <a:lstStyle/>
          <a:p>
            <a:endParaRPr lang="en-GB" dirty="0"/>
          </a:p>
        </p:txBody>
      </p:sp>
      <p:sp>
        <p:nvSpPr>
          <p:cNvPr id="10" name="Title 9">
            <a:extLst>
              <a:ext uri="{FF2B5EF4-FFF2-40B4-BE49-F238E27FC236}">
                <a16:creationId xmlns:a16="http://schemas.microsoft.com/office/drawing/2014/main" id="{34C05DC6-AEBA-4FCE-8FC2-C7DD050A2D97}"/>
              </a:ext>
            </a:extLst>
          </p:cNvPr>
          <p:cNvSpPr>
            <a:spLocks noGrp="1"/>
          </p:cNvSpPr>
          <p:nvPr>
            <p:ph type="title"/>
          </p:nvPr>
        </p:nvSpPr>
        <p:spPr>
          <a:noFill/>
        </p:spPr>
        <p:txBody>
          <a:bodyPr/>
          <a:lstStyle/>
          <a:p>
            <a:endParaRPr lang="en-GB" dirty="0"/>
          </a:p>
        </p:txBody>
      </p:sp>
      <p:pic>
        <p:nvPicPr>
          <p:cNvPr id="11" name="Picture 10">
            <a:extLst>
              <a:ext uri="{FF2B5EF4-FFF2-40B4-BE49-F238E27FC236}">
                <a16:creationId xmlns:a16="http://schemas.microsoft.com/office/drawing/2014/main" id="{CA542CA5-365D-4A71-9168-47B23E565176}"/>
              </a:ext>
            </a:extLst>
          </p:cNvPr>
          <p:cNvPicPr>
            <a:picLocks noChangeAspect="1"/>
          </p:cNvPicPr>
          <p:nvPr/>
        </p:nvPicPr>
        <p:blipFill>
          <a:blip r:embed="rId2"/>
          <a:stretch>
            <a:fillRect/>
          </a:stretch>
        </p:blipFill>
        <p:spPr>
          <a:xfrm>
            <a:off x="0" y="34802"/>
            <a:ext cx="12192000" cy="6019401"/>
          </a:xfrm>
          <a:prstGeom prst="rect">
            <a:avLst/>
          </a:prstGeom>
        </p:spPr>
      </p:pic>
      <p:sp>
        <p:nvSpPr>
          <p:cNvPr id="12" name="TextBox 11">
            <a:extLst>
              <a:ext uri="{FF2B5EF4-FFF2-40B4-BE49-F238E27FC236}">
                <a16:creationId xmlns:a16="http://schemas.microsoft.com/office/drawing/2014/main" id="{F8294D63-0B47-4563-BC5E-058210895DCC}"/>
              </a:ext>
            </a:extLst>
          </p:cNvPr>
          <p:cNvSpPr txBox="1"/>
          <p:nvPr/>
        </p:nvSpPr>
        <p:spPr>
          <a:xfrm>
            <a:off x="2023310" y="6214545"/>
            <a:ext cx="8145379" cy="646331"/>
          </a:xfrm>
          <a:prstGeom prst="rect">
            <a:avLst/>
          </a:prstGeom>
          <a:noFill/>
        </p:spPr>
        <p:txBody>
          <a:bodyPr wrap="square" rtlCol="0">
            <a:spAutoFit/>
          </a:bodyPr>
          <a:lstStyle/>
          <a:p>
            <a:pPr algn="ctr"/>
            <a:r>
              <a:rPr lang="en-GB" dirty="0">
                <a:hlinkClick r:id="rId3"/>
              </a:rPr>
              <a:t>Online code editor</a:t>
            </a:r>
            <a:endParaRPr lang="en-GB" dirty="0"/>
          </a:p>
          <a:p>
            <a:pPr algn="ctr"/>
            <a:endParaRPr lang="en-GB" dirty="0"/>
          </a:p>
        </p:txBody>
      </p:sp>
    </p:spTree>
    <p:extLst>
      <p:ext uri="{BB962C8B-B14F-4D97-AF65-F5344CB8AC3E}">
        <p14:creationId xmlns:p14="http://schemas.microsoft.com/office/powerpoint/2010/main" val="213621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6EE1-17E8-44DC-B583-44E34D189866}"/>
              </a:ext>
            </a:extLst>
          </p:cNvPr>
          <p:cNvSpPr>
            <a:spLocks noGrp="1"/>
          </p:cNvSpPr>
          <p:nvPr>
            <p:ph type="title"/>
          </p:nvPr>
        </p:nvSpPr>
        <p:spPr/>
        <p:txBody>
          <a:bodyPr/>
          <a:lstStyle/>
          <a:p>
            <a:endParaRPr lang="en-GB"/>
          </a:p>
        </p:txBody>
      </p:sp>
      <p:pic>
        <p:nvPicPr>
          <p:cNvPr id="12" name="Picture 11">
            <a:extLst>
              <a:ext uri="{FF2B5EF4-FFF2-40B4-BE49-F238E27FC236}">
                <a16:creationId xmlns:a16="http://schemas.microsoft.com/office/drawing/2014/main" id="{AAC51E8C-296A-4945-BBAC-A887584C4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6073"/>
            <a:ext cx="12192001" cy="1757680"/>
          </a:xfrm>
          <a:prstGeom prst="rect">
            <a:avLst/>
          </a:prstGeom>
        </p:spPr>
      </p:pic>
      <p:sp>
        <p:nvSpPr>
          <p:cNvPr id="6" name="Freeform 26">
            <a:extLst>
              <a:ext uri="{FF2B5EF4-FFF2-40B4-BE49-F238E27FC236}">
                <a16:creationId xmlns:a16="http://schemas.microsoft.com/office/drawing/2014/main" id="{D7018569-B756-49F3-87DF-47D7DD67F2FD}"/>
              </a:ext>
            </a:extLst>
          </p:cNvPr>
          <p:cNvSpPr/>
          <p:nvPr/>
        </p:nvSpPr>
        <p:spPr>
          <a:xfrm>
            <a:off x="47128" y="0"/>
            <a:ext cx="650287" cy="6858000"/>
          </a:xfrm>
          <a:custGeom>
            <a:avLst/>
            <a:gdLst>
              <a:gd name="connsiteX0" fmla="*/ 0 w 650287"/>
              <a:gd name="connsiteY0" fmla="*/ 0 h 6858000"/>
              <a:gd name="connsiteX1" fmla="*/ 650287 w 650287"/>
              <a:gd name="connsiteY1" fmla="*/ 0 h 6858000"/>
              <a:gd name="connsiteX2" fmla="*/ 587077 w 650287"/>
              <a:gd name="connsiteY2" fmla="*/ 329171 h 6858000"/>
              <a:gd name="connsiteX3" fmla="*/ 211536 w 650287"/>
              <a:gd name="connsiteY3" fmla="*/ 6461928 h 6858000"/>
              <a:gd name="connsiteX4" fmla="*/ 212778 w 650287"/>
              <a:gd name="connsiteY4" fmla="*/ 6858000 h 6858000"/>
              <a:gd name="connsiteX5" fmla="*/ 0 w 6502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287" h="6858000">
                <a:moveTo>
                  <a:pt x="0" y="0"/>
                </a:moveTo>
                <a:lnTo>
                  <a:pt x="650287" y="0"/>
                </a:lnTo>
                <a:lnTo>
                  <a:pt x="587077" y="329171"/>
                </a:lnTo>
                <a:cubicBezTo>
                  <a:pt x="213508" y="2412188"/>
                  <a:pt x="204003" y="4612796"/>
                  <a:pt x="211536" y="6461928"/>
                </a:cubicBezTo>
                <a:cubicBezTo>
                  <a:pt x="211950" y="6593952"/>
                  <a:pt x="212364" y="6725976"/>
                  <a:pt x="212778" y="6858000"/>
                </a:cubicBezTo>
                <a:lnTo>
                  <a:pt x="0" y="6858000"/>
                </a:lnTo>
                <a:close/>
              </a:path>
            </a:pathLst>
          </a:custGeom>
          <a:solidFill>
            <a:srgbClr val="FFD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25">
            <a:extLst>
              <a:ext uri="{FF2B5EF4-FFF2-40B4-BE49-F238E27FC236}">
                <a16:creationId xmlns:a16="http://schemas.microsoft.com/office/drawing/2014/main" id="{CC02BBA3-0111-4187-9DE3-0BA4EC79ADCC}"/>
              </a:ext>
            </a:extLst>
          </p:cNvPr>
          <p:cNvSpPr/>
          <p:nvPr/>
        </p:nvSpPr>
        <p:spPr>
          <a:xfrm>
            <a:off x="2" y="0"/>
            <a:ext cx="650287" cy="6858000"/>
          </a:xfrm>
          <a:custGeom>
            <a:avLst/>
            <a:gdLst>
              <a:gd name="connsiteX0" fmla="*/ 0 w 650287"/>
              <a:gd name="connsiteY0" fmla="*/ 0 h 6858000"/>
              <a:gd name="connsiteX1" fmla="*/ 650287 w 650287"/>
              <a:gd name="connsiteY1" fmla="*/ 0 h 6858000"/>
              <a:gd name="connsiteX2" fmla="*/ 587077 w 650287"/>
              <a:gd name="connsiteY2" fmla="*/ 329171 h 6858000"/>
              <a:gd name="connsiteX3" fmla="*/ 211536 w 650287"/>
              <a:gd name="connsiteY3" fmla="*/ 6461928 h 6858000"/>
              <a:gd name="connsiteX4" fmla="*/ 212778 w 650287"/>
              <a:gd name="connsiteY4" fmla="*/ 6858000 h 6858000"/>
              <a:gd name="connsiteX5" fmla="*/ 0 w 6502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287" h="6858000">
                <a:moveTo>
                  <a:pt x="0" y="0"/>
                </a:moveTo>
                <a:lnTo>
                  <a:pt x="650287" y="0"/>
                </a:lnTo>
                <a:lnTo>
                  <a:pt x="587077" y="329171"/>
                </a:lnTo>
                <a:cubicBezTo>
                  <a:pt x="213508" y="2412188"/>
                  <a:pt x="204003" y="4612796"/>
                  <a:pt x="211536" y="6461928"/>
                </a:cubicBezTo>
                <a:cubicBezTo>
                  <a:pt x="211950" y="6593952"/>
                  <a:pt x="212364" y="6725976"/>
                  <a:pt x="212778" y="6858000"/>
                </a:cubicBezTo>
                <a:lnTo>
                  <a:pt x="0" y="6858000"/>
                </a:lnTo>
                <a:close/>
              </a:path>
            </a:pathLst>
          </a:custGeom>
          <a:solidFill>
            <a:srgbClr val="232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CD3ED5D8-7139-4B05-B026-36B052ADE89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6016" y="150257"/>
            <a:ext cx="544038" cy="544038"/>
          </a:xfrm>
          <a:prstGeom prst="rect">
            <a:avLst/>
          </a:prstGeom>
        </p:spPr>
      </p:pic>
      <p:pic>
        <p:nvPicPr>
          <p:cNvPr id="10" name="Picture 9">
            <a:extLst>
              <a:ext uri="{FF2B5EF4-FFF2-40B4-BE49-F238E27FC236}">
                <a16:creationId xmlns:a16="http://schemas.microsoft.com/office/drawing/2014/main" id="{8E9723A6-8525-40B8-BDA0-ADBE8E59534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260" y="6231829"/>
            <a:ext cx="1981970" cy="626171"/>
          </a:xfrm>
          <a:prstGeom prst="rect">
            <a:avLst/>
          </a:prstGeom>
        </p:spPr>
      </p:pic>
      <p:sp>
        <p:nvSpPr>
          <p:cNvPr id="11" name="Rectangle 10">
            <a:extLst>
              <a:ext uri="{FF2B5EF4-FFF2-40B4-BE49-F238E27FC236}">
                <a16:creationId xmlns:a16="http://schemas.microsoft.com/office/drawing/2014/main" id="{7BB7795E-445F-4F4D-893D-39DAAF0B6FEC}"/>
              </a:ext>
            </a:extLst>
          </p:cNvPr>
          <p:cNvSpPr/>
          <p:nvPr/>
        </p:nvSpPr>
        <p:spPr>
          <a:xfrm rot="5400000">
            <a:off x="6855618" y="1521619"/>
            <a:ext cx="50007" cy="10622756"/>
          </a:xfrm>
          <a:prstGeom prst="rect">
            <a:avLst/>
          </a:prstGeom>
          <a:solidFill>
            <a:srgbClr val="232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 </a:t>
            </a:r>
            <a:endParaRPr lang="en-GB" dirty="0"/>
          </a:p>
        </p:txBody>
      </p:sp>
    </p:spTree>
    <p:extLst>
      <p:ext uri="{BB962C8B-B14F-4D97-AF65-F5344CB8AC3E}">
        <p14:creationId xmlns:p14="http://schemas.microsoft.com/office/powerpoint/2010/main" val="880049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F9D9E0-6568-491D-B557-E8BE28297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40" y="530349"/>
            <a:ext cx="11020425" cy="6105525"/>
          </a:xfrm>
          <a:prstGeom prst="rect">
            <a:avLst/>
          </a:prstGeom>
        </p:spPr>
      </p:pic>
      <p:pic>
        <p:nvPicPr>
          <p:cNvPr id="18" name="Picture 17">
            <a:extLst>
              <a:ext uri="{FF2B5EF4-FFF2-40B4-BE49-F238E27FC236}">
                <a16:creationId xmlns:a16="http://schemas.microsoft.com/office/drawing/2014/main" id="{BBEAE11E-F42A-4FD3-A8A3-1BEBFB2F204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8260" y="6231829"/>
            <a:ext cx="1981970" cy="626171"/>
          </a:xfrm>
          <a:prstGeom prst="rect">
            <a:avLst/>
          </a:prstGeom>
        </p:spPr>
      </p:pic>
    </p:spTree>
    <p:extLst>
      <p:ext uri="{BB962C8B-B14F-4D97-AF65-F5344CB8AC3E}">
        <p14:creationId xmlns:p14="http://schemas.microsoft.com/office/powerpoint/2010/main" val="1790277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6EE1-17E8-44DC-B583-44E34D189866}"/>
              </a:ext>
            </a:extLst>
          </p:cNvPr>
          <p:cNvSpPr>
            <a:spLocks noGrp="1"/>
          </p:cNvSpPr>
          <p:nvPr>
            <p:ph type="title"/>
          </p:nvPr>
        </p:nvSpPr>
        <p:spPr/>
        <p:txBody>
          <a:bodyPr/>
          <a:lstStyle/>
          <a:p>
            <a:endParaRPr lang="en-GB"/>
          </a:p>
        </p:txBody>
      </p:sp>
      <p:sp>
        <p:nvSpPr>
          <p:cNvPr id="6" name="TextBox 5">
            <a:extLst>
              <a:ext uri="{FF2B5EF4-FFF2-40B4-BE49-F238E27FC236}">
                <a16:creationId xmlns:a16="http://schemas.microsoft.com/office/drawing/2014/main" id="{D2F48651-F174-462F-B330-C59FB1505CE1}"/>
              </a:ext>
            </a:extLst>
          </p:cNvPr>
          <p:cNvSpPr txBox="1"/>
          <p:nvPr/>
        </p:nvSpPr>
        <p:spPr>
          <a:xfrm>
            <a:off x="4287111" y="6384909"/>
            <a:ext cx="3840026" cy="369332"/>
          </a:xfrm>
          <a:prstGeom prst="rect">
            <a:avLst/>
          </a:prstGeom>
          <a:noFill/>
        </p:spPr>
        <p:txBody>
          <a:bodyPr wrap="none" rtlCol="0">
            <a:spAutoFit/>
          </a:bodyPr>
          <a:lstStyle/>
          <a:p>
            <a:r>
              <a:rPr lang="en-GB" dirty="0">
                <a:hlinkClick r:id="rId2"/>
              </a:rPr>
              <a:t>https://twitter.com/earth_fromspace</a:t>
            </a:r>
            <a:endParaRPr lang="en-GB" dirty="0"/>
          </a:p>
        </p:txBody>
      </p:sp>
      <p:pic>
        <p:nvPicPr>
          <p:cNvPr id="3" name="Picture 2">
            <a:extLst>
              <a:ext uri="{FF2B5EF4-FFF2-40B4-BE49-F238E27FC236}">
                <a16:creationId xmlns:a16="http://schemas.microsoft.com/office/drawing/2014/main" id="{DAC6E880-7B0E-496E-A094-A51A9D79B316}"/>
              </a:ext>
            </a:extLst>
          </p:cNvPr>
          <p:cNvPicPr>
            <a:picLocks noChangeAspect="1"/>
          </p:cNvPicPr>
          <p:nvPr/>
        </p:nvPicPr>
        <p:blipFill rotWithShape="1">
          <a:blip r:embed="rId3"/>
          <a:srcRect b="19858"/>
          <a:stretch/>
        </p:blipFill>
        <p:spPr>
          <a:xfrm>
            <a:off x="2228267" y="350069"/>
            <a:ext cx="7735466" cy="6045577"/>
          </a:xfrm>
          <a:prstGeom prst="rect">
            <a:avLst/>
          </a:prstGeom>
        </p:spPr>
      </p:pic>
    </p:spTree>
    <p:extLst>
      <p:ext uri="{BB962C8B-B14F-4D97-AF65-F5344CB8AC3E}">
        <p14:creationId xmlns:p14="http://schemas.microsoft.com/office/powerpoint/2010/main" val="86163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9C62-82C7-4BEF-8C14-808A7D5AA566}"/>
              </a:ext>
            </a:extLst>
          </p:cNvPr>
          <p:cNvSpPr>
            <a:spLocks noGrp="1"/>
          </p:cNvSpPr>
          <p:nvPr>
            <p:ph type="title"/>
          </p:nvPr>
        </p:nvSpPr>
        <p:spPr/>
        <p:txBody>
          <a:bodyPr/>
          <a:lstStyle/>
          <a:p>
            <a:endParaRPr lang="en-GB"/>
          </a:p>
        </p:txBody>
      </p:sp>
      <p:grpSp>
        <p:nvGrpSpPr>
          <p:cNvPr id="3" name="Shape 641">
            <a:extLst>
              <a:ext uri="{FF2B5EF4-FFF2-40B4-BE49-F238E27FC236}">
                <a16:creationId xmlns:a16="http://schemas.microsoft.com/office/drawing/2014/main" id="{3F847223-E13C-4CB0-AACB-025F9B8E5750}"/>
              </a:ext>
            </a:extLst>
          </p:cNvPr>
          <p:cNvGrpSpPr/>
          <p:nvPr/>
        </p:nvGrpSpPr>
        <p:grpSpPr>
          <a:xfrm>
            <a:off x="1418897" y="588579"/>
            <a:ext cx="4260902" cy="5423337"/>
            <a:chOff x="1016187" y="379300"/>
            <a:chExt cx="2881199" cy="3775300"/>
          </a:xfrm>
        </p:grpSpPr>
        <p:pic>
          <p:nvPicPr>
            <p:cNvPr id="4" name="Shape 642">
              <a:extLst>
                <a:ext uri="{FF2B5EF4-FFF2-40B4-BE49-F238E27FC236}">
                  <a16:creationId xmlns:a16="http://schemas.microsoft.com/office/drawing/2014/main" id="{7A04E696-DF48-4205-A0B4-5A4D435854A1}"/>
                </a:ext>
              </a:extLst>
            </p:cNvPr>
            <p:cNvPicPr preferRelativeResize="0"/>
            <p:nvPr/>
          </p:nvPicPr>
          <p:blipFill>
            <a:blip r:embed="rId3">
              <a:alphaModFix/>
            </a:blip>
            <a:stretch>
              <a:fillRect/>
            </a:stretch>
          </p:blipFill>
          <p:spPr>
            <a:xfrm>
              <a:off x="1180100" y="990262"/>
              <a:ext cx="2553374" cy="2553374"/>
            </a:xfrm>
            <a:prstGeom prst="rect">
              <a:avLst/>
            </a:prstGeom>
            <a:noFill/>
            <a:ln>
              <a:noFill/>
            </a:ln>
          </p:spPr>
        </p:pic>
        <p:sp>
          <p:nvSpPr>
            <p:cNvPr id="5" name="Shape 643">
              <a:extLst>
                <a:ext uri="{FF2B5EF4-FFF2-40B4-BE49-F238E27FC236}">
                  <a16:creationId xmlns:a16="http://schemas.microsoft.com/office/drawing/2014/main" id="{1C071F1D-2629-434E-8D02-B3DD71314A2C}"/>
                </a:ext>
              </a:extLst>
            </p:cNvPr>
            <p:cNvSpPr txBox="1"/>
            <p:nvPr/>
          </p:nvSpPr>
          <p:spPr>
            <a:xfrm>
              <a:off x="1252887" y="379300"/>
              <a:ext cx="2407800" cy="574800"/>
            </a:xfrm>
            <a:prstGeom prst="rect">
              <a:avLst/>
            </a:prstGeom>
            <a:noFill/>
            <a:ln>
              <a:noFill/>
            </a:ln>
          </p:spPr>
          <p:txBody>
            <a:bodyPr lIns="91425" tIns="91425" rIns="91425" bIns="91425" anchor="t" anchorCtr="0">
              <a:noAutofit/>
            </a:bodyPr>
            <a:lstStyle/>
            <a:p>
              <a:pPr algn="ctr"/>
              <a:r>
                <a:rPr lang="en" sz="2400" b="1" dirty="0">
                  <a:latin typeface="Open Sans"/>
                  <a:ea typeface="Open Sans"/>
                  <a:cs typeface="Open Sans"/>
                  <a:sym typeface="Open Sans"/>
                </a:rPr>
                <a:t>Google Earth</a:t>
              </a:r>
            </a:p>
          </p:txBody>
        </p:sp>
        <p:sp>
          <p:nvSpPr>
            <p:cNvPr id="6" name="Shape 644">
              <a:extLst>
                <a:ext uri="{FF2B5EF4-FFF2-40B4-BE49-F238E27FC236}">
                  <a16:creationId xmlns:a16="http://schemas.microsoft.com/office/drawing/2014/main" id="{E9DFF561-DE61-4A3B-96AC-7196B9FE1479}"/>
                </a:ext>
              </a:extLst>
            </p:cNvPr>
            <p:cNvSpPr txBox="1"/>
            <p:nvPr/>
          </p:nvSpPr>
          <p:spPr>
            <a:xfrm>
              <a:off x="1016187" y="3579800"/>
              <a:ext cx="2881199" cy="574800"/>
            </a:xfrm>
            <a:prstGeom prst="rect">
              <a:avLst/>
            </a:prstGeom>
            <a:noFill/>
            <a:ln>
              <a:noFill/>
            </a:ln>
          </p:spPr>
          <p:txBody>
            <a:bodyPr lIns="91425" tIns="91425" rIns="91425" bIns="91425" anchor="t" anchorCtr="0">
              <a:noAutofit/>
            </a:bodyPr>
            <a:lstStyle/>
            <a:p>
              <a:pPr algn="ctr"/>
              <a:r>
                <a:rPr lang="en" sz="2400">
                  <a:latin typeface="Open Sans"/>
                  <a:ea typeface="Open Sans"/>
                  <a:cs typeface="Open Sans"/>
                  <a:sym typeface="Open Sans"/>
                </a:rPr>
                <a:t>3-D Globe</a:t>
              </a:r>
              <a:br>
                <a:rPr lang="en" sz="2400">
                  <a:latin typeface="Open Sans"/>
                  <a:ea typeface="Open Sans"/>
                  <a:cs typeface="Open Sans"/>
                  <a:sym typeface="Open Sans"/>
                </a:rPr>
              </a:br>
              <a:r>
                <a:rPr lang="en" sz="2400">
                  <a:latin typeface="Open Sans"/>
                  <a:ea typeface="Open Sans"/>
                  <a:cs typeface="Open Sans"/>
                  <a:sym typeface="Open Sans"/>
                </a:rPr>
                <a:t>Visualization</a:t>
              </a:r>
            </a:p>
          </p:txBody>
        </p:sp>
      </p:grpSp>
      <p:grpSp>
        <p:nvGrpSpPr>
          <p:cNvPr id="7" name="Shape 645">
            <a:extLst>
              <a:ext uri="{FF2B5EF4-FFF2-40B4-BE49-F238E27FC236}">
                <a16:creationId xmlns:a16="http://schemas.microsoft.com/office/drawing/2014/main" id="{8CEB5E89-A6D6-4F58-98E7-063A1227FDC5}"/>
              </a:ext>
            </a:extLst>
          </p:cNvPr>
          <p:cNvGrpSpPr/>
          <p:nvPr/>
        </p:nvGrpSpPr>
        <p:grpSpPr>
          <a:xfrm>
            <a:off x="7100893" y="588579"/>
            <a:ext cx="3987521" cy="5423337"/>
            <a:chOff x="4858325" y="379300"/>
            <a:chExt cx="2696340" cy="3775300"/>
          </a:xfrm>
        </p:grpSpPr>
        <p:pic>
          <p:nvPicPr>
            <p:cNvPr id="8" name="Shape 646">
              <a:extLst>
                <a:ext uri="{FF2B5EF4-FFF2-40B4-BE49-F238E27FC236}">
                  <a16:creationId xmlns:a16="http://schemas.microsoft.com/office/drawing/2014/main" id="{C299878E-8FD3-46F2-B84D-B9A22FA9C7A6}"/>
                </a:ext>
              </a:extLst>
            </p:cNvPr>
            <p:cNvPicPr preferRelativeResize="0"/>
            <p:nvPr/>
          </p:nvPicPr>
          <p:blipFill>
            <a:blip r:embed="rId4">
              <a:alphaModFix/>
            </a:blip>
            <a:stretch>
              <a:fillRect/>
            </a:stretch>
          </p:blipFill>
          <p:spPr>
            <a:xfrm>
              <a:off x="4858325" y="990274"/>
              <a:ext cx="2696340" cy="2553350"/>
            </a:xfrm>
            <a:prstGeom prst="rect">
              <a:avLst/>
            </a:prstGeom>
            <a:noFill/>
            <a:ln>
              <a:noFill/>
            </a:ln>
          </p:spPr>
        </p:pic>
        <p:sp>
          <p:nvSpPr>
            <p:cNvPr id="9" name="Shape 647">
              <a:extLst>
                <a:ext uri="{FF2B5EF4-FFF2-40B4-BE49-F238E27FC236}">
                  <a16:creationId xmlns:a16="http://schemas.microsoft.com/office/drawing/2014/main" id="{7F36A7EE-CB6B-4AA8-BADF-5D8237F0E096}"/>
                </a:ext>
              </a:extLst>
            </p:cNvPr>
            <p:cNvSpPr txBox="1"/>
            <p:nvPr/>
          </p:nvSpPr>
          <p:spPr>
            <a:xfrm>
              <a:off x="5002587" y="379300"/>
              <a:ext cx="2407800" cy="574800"/>
            </a:xfrm>
            <a:prstGeom prst="rect">
              <a:avLst/>
            </a:prstGeom>
            <a:noFill/>
            <a:ln>
              <a:noFill/>
            </a:ln>
          </p:spPr>
          <p:txBody>
            <a:bodyPr lIns="91425" tIns="91425" rIns="91425" bIns="91425" anchor="t" anchorCtr="0">
              <a:noAutofit/>
            </a:bodyPr>
            <a:lstStyle/>
            <a:p>
              <a:pPr algn="ctr"/>
              <a:r>
                <a:rPr lang="en" sz="2400" b="1" dirty="0">
                  <a:latin typeface="Open Sans"/>
                  <a:ea typeface="Open Sans"/>
                  <a:cs typeface="Open Sans"/>
                  <a:sym typeface="Open Sans"/>
                </a:rPr>
                <a:t>Earth Engine</a:t>
              </a:r>
            </a:p>
          </p:txBody>
        </p:sp>
        <p:sp>
          <p:nvSpPr>
            <p:cNvPr id="10" name="Shape 648">
              <a:extLst>
                <a:ext uri="{FF2B5EF4-FFF2-40B4-BE49-F238E27FC236}">
                  <a16:creationId xmlns:a16="http://schemas.microsoft.com/office/drawing/2014/main" id="{F2E417CF-D51D-4AA3-A99F-EFF1D33FC25C}"/>
                </a:ext>
              </a:extLst>
            </p:cNvPr>
            <p:cNvSpPr txBox="1"/>
            <p:nvPr/>
          </p:nvSpPr>
          <p:spPr>
            <a:xfrm>
              <a:off x="5002587" y="3579800"/>
              <a:ext cx="2407800" cy="574800"/>
            </a:xfrm>
            <a:prstGeom prst="rect">
              <a:avLst/>
            </a:prstGeom>
            <a:noFill/>
            <a:ln>
              <a:noFill/>
            </a:ln>
          </p:spPr>
          <p:txBody>
            <a:bodyPr lIns="91425" tIns="91425" rIns="91425" bIns="91425" anchor="t" anchorCtr="0">
              <a:noAutofit/>
            </a:bodyPr>
            <a:lstStyle/>
            <a:p>
              <a:pPr algn="ctr"/>
              <a:r>
                <a:rPr lang="en" sz="2400">
                  <a:latin typeface="Open Sans"/>
                  <a:ea typeface="Open Sans"/>
                  <a:cs typeface="Open Sans"/>
                  <a:sym typeface="Open Sans"/>
                </a:rPr>
                <a:t>Geospatial Analysis</a:t>
              </a:r>
            </a:p>
          </p:txBody>
        </p:sp>
      </p:grpSp>
    </p:spTree>
    <p:extLst>
      <p:ext uri="{BB962C8B-B14F-4D97-AF65-F5344CB8AC3E}">
        <p14:creationId xmlns:p14="http://schemas.microsoft.com/office/powerpoint/2010/main" val="135378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1DFE-F69A-4F5F-A9CC-EF4EDC703E56}"/>
              </a:ext>
            </a:extLst>
          </p:cNvPr>
          <p:cNvSpPr>
            <a:spLocks noGrp="1"/>
          </p:cNvSpPr>
          <p:nvPr>
            <p:ph type="title"/>
          </p:nvPr>
        </p:nvSpPr>
        <p:spPr/>
        <p:txBody>
          <a:bodyPr/>
          <a:lstStyle/>
          <a:p>
            <a:r>
              <a:rPr lang="nl-NL" dirty="0"/>
              <a:t>Cloud </a:t>
            </a:r>
            <a:r>
              <a:rPr lang="nl-NL" dirty="0" err="1"/>
              <a:t>based</a:t>
            </a:r>
            <a:r>
              <a:rPr lang="nl-NL" dirty="0"/>
              <a:t> </a:t>
            </a:r>
            <a:r>
              <a:rPr lang="en" dirty="0"/>
              <a:t>geospatial </a:t>
            </a:r>
            <a:r>
              <a:rPr lang="en-GB" dirty="0"/>
              <a:t>analysis</a:t>
            </a:r>
          </a:p>
        </p:txBody>
      </p:sp>
      <p:grpSp>
        <p:nvGrpSpPr>
          <p:cNvPr id="3" name="Group 2">
            <a:extLst>
              <a:ext uri="{FF2B5EF4-FFF2-40B4-BE49-F238E27FC236}">
                <a16:creationId xmlns:a16="http://schemas.microsoft.com/office/drawing/2014/main" id="{CD4EAC7A-7649-4B4C-BF13-9C7F4028DF28}"/>
              </a:ext>
            </a:extLst>
          </p:cNvPr>
          <p:cNvGrpSpPr/>
          <p:nvPr/>
        </p:nvGrpSpPr>
        <p:grpSpPr>
          <a:xfrm>
            <a:off x="942941" y="1452558"/>
            <a:ext cx="10614344" cy="4823224"/>
            <a:chOff x="1724800" y="1495757"/>
            <a:chExt cx="8774950" cy="3802718"/>
          </a:xfrm>
        </p:grpSpPr>
        <p:sp>
          <p:nvSpPr>
            <p:cNvPr id="4" name="Shape 698">
              <a:extLst>
                <a:ext uri="{FF2B5EF4-FFF2-40B4-BE49-F238E27FC236}">
                  <a16:creationId xmlns:a16="http://schemas.microsoft.com/office/drawing/2014/main" id="{1EAC51BE-CAA6-4B1E-8A0F-E4497D1C59BA}"/>
                </a:ext>
              </a:extLst>
            </p:cNvPr>
            <p:cNvSpPr/>
            <p:nvPr/>
          </p:nvSpPr>
          <p:spPr>
            <a:xfrm>
              <a:off x="1733675" y="2446675"/>
              <a:ext cx="8738100" cy="2851800"/>
            </a:xfrm>
            <a:prstGeom prst="roundRect">
              <a:avLst>
                <a:gd name="adj" fmla="val 16667"/>
              </a:avLst>
            </a:prstGeom>
            <a:noFill/>
            <a:ln w="38100" cap="flat" cmpd="sng">
              <a:solidFill>
                <a:srgbClr val="232365"/>
              </a:solidFill>
              <a:prstDash val="solid"/>
              <a:round/>
              <a:headEnd type="none" w="med" len="med"/>
              <a:tailEnd type="none" w="med" len="med"/>
            </a:ln>
          </p:spPr>
          <p:txBody>
            <a:bodyPr lIns="91425" tIns="91425" rIns="91425" bIns="91425" anchor="ctr" anchorCtr="0">
              <a:noAutofit/>
            </a:bodyPr>
            <a:lstStyle/>
            <a:p>
              <a:endParaRPr/>
            </a:p>
          </p:txBody>
        </p:sp>
        <p:sp>
          <p:nvSpPr>
            <p:cNvPr id="5" name="Shape 699">
              <a:extLst>
                <a:ext uri="{FF2B5EF4-FFF2-40B4-BE49-F238E27FC236}">
                  <a16:creationId xmlns:a16="http://schemas.microsoft.com/office/drawing/2014/main" id="{92128879-0783-4D52-8B50-200A895312C9}"/>
                </a:ext>
              </a:extLst>
            </p:cNvPr>
            <p:cNvSpPr txBox="1"/>
            <p:nvPr/>
          </p:nvSpPr>
          <p:spPr>
            <a:xfrm>
              <a:off x="1724800" y="2595325"/>
              <a:ext cx="1771200" cy="1243800"/>
            </a:xfrm>
            <a:prstGeom prst="rect">
              <a:avLst/>
            </a:prstGeom>
            <a:noFill/>
            <a:ln>
              <a:noFill/>
            </a:ln>
          </p:spPr>
          <p:txBody>
            <a:bodyPr lIns="91425" tIns="91425" rIns="91425" bIns="91425" anchor="ctr" anchorCtr="0">
              <a:noAutofit/>
            </a:bodyPr>
            <a:lstStyle/>
            <a:p>
              <a:pPr algn="r"/>
              <a:r>
                <a:rPr lang="en" sz="2400" dirty="0">
                  <a:latin typeface="Open Sans"/>
                  <a:ea typeface="Open Sans"/>
                  <a:cs typeface="Open Sans"/>
                  <a:sym typeface="Open Sans"/>
                </a:rPr>
                <a:t>Geospatial</a:t>
              </a:r>
              <a:br>
                <a:rPr lang="en" sz="2400" dirty="0">
                  <a:latin typeface="Open Sans"/>
                  <a:ea typeface="Open Sans"/>
                  <a:cs typeface="Open Sans"/>
                  <a:sym typeface="Open Sans"/>
                </a:rPr>
              </a:br>
              <a:r>
                <a:rPr lang="en" sz="2400" dirty="0">
                  <a:latin typeface="Open Sans"/>
                  <a:ea typeface="Open Sans"/>
                  <a:cs typeface="Open Sans"/>
                  <a:sym typeface="Open Sans"/>
                </a:rPr>
                <a:t>Datasets</a:t>
              </a:r>
            </a:p>
          </p:txBody>
        </p:sp>
        <p:cxnSp>
          <p:nvCxnSpPr>
            <p:cNvPr id="6" name="Shape 700">
              <a:extLst>
                <a:ext uri="{FF2B5EF4-FFF2-40B4-BE49-F238E27FC236}">
                  <a16:creationId xmlns:a16="http://schemas.microsoft.com/office/drawing/2014/main" id="{3885DECA-F8F4-452D-82BB-8AA336B1A1A2}"/>
                </a:ext>
              </a:extLst>
            </p:cNvPr>
            <p:cNvCxnSpPr>
              <a:cxnSpLocks/>
            </p:cNvCxnSpPr>
            <p:nvPr/>
          </p:nvCxnSpPr>
          <p:spPr>
            <a:xfrm>
              <a:off x="5380638" y="1928150"/>
              <a:ext cx="384533" cy="507969"/>
            </a:xfrm>
            <a:prstGeom prst="straightConnector1">
              <a:avLst/>
            </a:prstGeom>
            <a:ln>
              <a:solidFill>
                <a:srgbClr val="232365"/>
              </a:solidFill>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7" name="Shape 701">
              <a:extLst>
                <a:ext uri="{FF2B5EF4-FFF2-40B4-BE49-F238E27FC236}">
                  <a16:creationId xmlns:a16="http://schemas.microsoft.com/office/drawing/2014/main" id="{5D86FCD4-2F66-4F13-A6D4-AE92AABB2629}"/>
                </a:ext>
              </a:extLst>
            </p:cNvPr>
            <p:cNvSpPr txBox="1"/>
            <p:nvPr/>
          </p:nvSpPr>
          <p:spPr>
            <a:xfrm>
              <a:off x="8580350" y="2962812"/>
              <a:ext cx="1919400" cy="508800"/>
            </a:xfrm>
            <a:prstGeom prst="rect">
              <a:avLst/>
            </a:prstGeom>
            <a:noFill/>
            <a:ln>
              <a:noFill/>
            </a:ln>
          </p:spPr>
          <p:txBody>
            <a:bodyPr lIns="91425" tIns="91425" rIns="91425" bIns="91425" anchor="ctr" anchorCtr="0">
              <a:noAutofit/>
            </a:bodyPr>
            <a:lstStyle/>
            <a:p>
              <a:r>
                <a:rPr lang="en" sz="2400" dirty="0">
                  <a:latin typeface="Open Sans"/>
                  <a:ea typeface="Open Sans"/>
                  <a:cs typeface="Open Sans"/>
                  <a:sym typeface="Open Sans"/>
                </a:rPr>
                <a:t>Algorithm</a:t>
              </a:r>
              <a:r>
                <a:rPr lang="en-GB" sz="2400" dirty="0">
                  <a:latin typeface="Open Sans"/>
                  <a:ea typeface="Open Sans"/>
                  <a:cs typeface="Open Sans"/>
                  <a:sym typeface="Open Sans"/>
                </a:rPr>
                <a:t>s</a:t>
              </a:r>
              <a:endParaRPr lang="en" sz="2400" dirty="0">
                <a:latin typeface="Open Sans"/>
                <a:ea typeface="Open Sans"/>
                <a:cs typeface="Open Sans"/>
                <a:sym typeface="Open Sans"/>
              </a:endParaRPr>
            </a:p>
          </p:txBody>
        </p:sp>
        <p:sp>
          <p:nvSpPr>
            <p:cNvPr id="8" name="Shape 702">
              <a:extLst>
                <a:ext uri="{FF2B5EF4-FFF2-40B4-BE49-F238E27FC236}">
                  <a16:creationId xmlns:a16="http://schemas.microsoft.com/office/drawing/2014/main" id="{9BA506F6-7804-4C59-B777-58AAD7B414B4}"/>
                </a:ext>
              </a:extLst>
            </p:cNvPr>
            <p:cNvSpPr txBox="1"/>
            <p:nvPr/>
          </p:nvSpPr>
          <p:spPr>
            <a:xfrm>
              <a:off x="6128864" y="2646977"/>
              <a:ext cx="445199" cy="361499"/>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a:latin typeface="Open Sans"/>
                  <a:ea typeface="Open Sans"/>
                  <a:cs typeface="Open Sans"/>
                  <a:sym typeface="Open Sans"/>
                </a:rPr>
                <a:t>add</a:t>
              </a:r>
            </a:p>
          </p:txBody>
        </p:sp>
        <p:sp>
          <p:nvSpPr>
            <p:cNvPr id="9" name="Shape 703">
              <a:extLst>
                <a:ext uri="{FF2B5EF4-FFF2-40B4-BE49-F238E27FC236}">
                  <a16:creationId xmlns:a16="http://schemas.microsoft.com/office/drawing/2014/main" id="{A2C795CA-8D05-4B3D-9ED0-FF8BD0E18A9D}"/>
                </a:ext>
              </a:extLst>
            </p:cNvPr>
            <p:cNvSpPr txBox="1"/>
            <p:nvPr/>
          </p:nvSpPr>
          <p:spPr>
            <a:xfrm>
              <a:off x="6205062" y="3217863"/>
              <a:ext cx="796200" cy="3615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a:latin typeface="Open Sans"/>
                  <a:ea typeface="Open Sans"/>
                  <a:cs typeface="Open Sans"/>
                  <a:sym typeface="Open Sans"/>
                </a:rPr>
                <a:t>focal_min</a:t>
              </a:r>
            </a:p>
          </p:txBody>
        </p:sp>
        <p:sp>
          <p:nvSpPr>
            <p:cNvPr id="10" name="Shape 704">
              <a:extLst>
                <a:ext uri="{FF2B5EF4-FFF2-40B4-BE49-F238E27FC236}">
                  <a16:creationId xmlns:a16="http://schemas.microsoft.com/office/drawing/2014/main" id="{462B9AB2-0E8B-44DC-86FD-EE2BEA0C7BA6}"/>
                </a:ext>
              </a:extLst>
            </p:cNvPr>
            <p:cNvSpPr txBox="1"/>
            <p:nvPr/>
          </p:nvSpPr>
          <p:spPr>
            <a:xfrm>
              <a:off x="6490323" y="2900128"/>
              <a:ext cx="483300" cy="361499"/>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a:latin typeface="Open Sans"/>
                  <a:ea typeface="Open Sans"/>
                  <a:cs typeface="Open Sans"/>
                  <a:sym typeface="Open Sans"/>
                </a:rPr>
                <a:t>filter</a:t>
              </a:r>
            </a:p>
          </p:txBody>
        </p:sp>
        <p:sp>
          <p:nvSpPr>
            <p:cNvPr id="11" name="Shape 705">
              <a:extLst>
                <a:ext uri="{FF2B5EF4-FFF2-40B4-BE49-F238E27FC236}">
                  <a16:creationId xmlns:a16="http://schemas.microsoft.com/office/drawing/2014/main" id="{16C3D553-D46C-4296-BA7B-ED78AE044A1A}"/>
                </a:ext>
              </a:extLst>
            </p:cNvPr>
            <p:cNvSpPr txBox="1"/>
            <p:nvPr/>
          </p:nvSpPr>
          <p:spPr>
            <a:xfrm>
              <a:off x="6973366" y="3402557"/>
              <a:ext cx="665400" cy="3615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a:latin typeface="Open Sans"/>
                  <a:ea typeface="Open Sans"/>
                  <a:cs typeface="Open Sans"/>
                  <a:sym typeface="Open Sans"/>
                </a:rPr>
                <a:t>reduce</a:t>
              </a:r>
            </a:p>
          </p:txBody>
        </p:sp>
        <p:sp>
          <p:nvSpPr>
            <p:cNvPr id="12" name="Shape 706">
              <a:extLst>
                <a:ext uri="{FF2B5EF4-FFF2-40B4-BE49-F238E27FC236}">
                  <a16:creationId xmlns:a16="http://schemas.microsoft.com/office/drawing/2014/main" id="{6FDEED0D-7319-41EF-8BCE-1BCBEF27D3B4}"/>
                </a:ext>
              </a:extLst>
            </p:cNvPr>
            <p:cNvSpPr txBox="1"/>
            <p:nvPr/>
          </p:nvSpPr>
          <p:spPr>
            <a:xfrm>
              <a:off x="7097494" y="3062868"/>
              <a:ext cx="419099" cy="361499"/>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a:latin typeface="Open Sans"/>
                  <a:ea typeface="Open Sans"/>
                  <a:cs typeface="Open Sans"/>
                  <a:sym typeface="Open Sans"/>
                </a:rPr>
                <a:t>join</a:t>
              </a:r>
            </a:p>
          </p:txBody>
        </p:sp>
        <p:sp>
          <p:nvSpPr>
            <p:cNvPr id="13" name="Shape 707">
              <a:extLst>
                <a:ext uri="{FF2B5EF4-FFF2-40B4-BE49-F238E27FC236}">
                  <a16:creationId xmlns:a16="http://schemas.microsoft.com/office/drawing/2014/main" id="{143876CF-5BD5-46A5-9DA6-4DABF60A8B11}"/>
                </a:ext>
              </a:extLst>
            </p:cNvPr>
            <p:cNvSpPr txBox="1"/>
            <p:nvPr/>
          </p:nvSpPr>
          <p:spPr>
            <a:xfrm>
              <a:off x="7612947" y="2788168"/>
              <a:ext cx="736800" cy="3615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a:latin typeface="Open Sans"/>
                  <a:ea typeface="Open Sans"/>
                  <a:cs typeface="Open Sans"/>
                  <a:sym typeface="Open Sans"/>
                </a:rPr>
                <a:t>distance</a:t>
              </a:r>
            </a:p>
          </p:txBody>
        </p:sp>
        <p:sp>
          <p:nvSpPr>
            <p:cNvPr id="14" name="Shape 708">
              <a:extLst>
                <a:ext uri="{FF2B5EF4-FFF2-40B4-BE49-F238E27FC236}">
                  <a16:creationId xmlns:a16="http://schemas.microsoft.com/office/drawing/2014/main" id="{3BD51610-494D-4530-96EA-89D7CD55755C}"/>
                </a:ext>
              </a:extLst>
            </p:cNvPr>
            <p:cNvSpPr txBox="1"/>
            <p:nvPr/>
          </p:nvSpPr>
          <p:spPr>
            <a:xfrm>
              <a:off x="6957141" y="2646977"/>
              <a:ext cx="665399" cy="361499"/>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a:latin typeface="Open Sans"/>
                  <a:ea typeface="Open Sans"/>
                  <a:cs typeface="Open Sans"/>
                  <a:sym typeface="Open Sans"/>
                </a:rPr>
                <a:t>mosaic</a:t>
              </a:r>
            </a:p>
          </p:txBody>
        </p:sp>
        <p:sp>
          <p:nvSpPr>
            <p:cNvPr id="15" name="Shape 709">
              <a:extLst>
                <a:ext uri="{FF2B5EF4-FFF2-40B4-BE49-F238E27FC236}">
                  <a16:creationId xmlns:a16="http://schemas.microsoft.com/office/drawing/2014/main" id="{A9486413-D5BD-478C-B863-A12FDBF9AA84}"/>
                </a:ext>
              </a:extLst>
            </p:cNvPr>
            <p:cNvSpPr txBox="1"/>
            <p:nvPr/>
          </p:nvSpPr>
          <p:spPr>
            <a:xfrm>
              <a:off x="7612947" y="3290598"/>
              <a:ext cx="757800" cy="3615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a:latin typeface="Open Sans"/>
                  <a:ea typeface="Open Sans"/>
                  <a:cs typeface="Open Sans"/>
                  <a:sym typeface="Open Sans"/>
                </a:rPr>
                <a:t>convolve</a:t>
              </a:r>
            </a:p>
          </p:txBody>
        </p:sp>
        <p:sp>
          <p:nvSpPr>
            <p:cNvPr id="16" name="Shape 710">
              <a:extLst>
                <a:ext uri="{FF2B5EF4-FFF2-40B4-BE49-F238E27FC236}">
                  <a16:creationId xmlns:a16="http://schemas.microsoft.com/office/drawing/2014/main" id="{C363FE54-86F7-4FCD-B54B-05179A9904D2}"/>
                </a:ext>
              </a:extLst>
            </p:cNvPr>
            <p:cNvSpPr txBox="1"/>
            <p:nvPr/>
          </p:nvSpPr>
          <p:spPr>
            <a:xfrm>
              <a:off x="6017288" y="1497109"/>
              <a:ext cx="1618800" cy="508799"/>
            </a:xfrm>
            <a:prstGeom prst="rect">
              <a:avLst/>
            </a:prstGeom>
            <a:noFill/>
            <a:ln>
              <a:noFill/>
            </a:ln>
          </p:spPr>
          <p:txBody>
            <a:bodyPr lIns="91425" tIns="91425" rIns="91425" bIns="91425" anchor="t" anchorCtr="0">
              <a:noAutofit/>
            </a:bodyPr>
            <a:lstStyle/>
            <a:p>
              <a:pPr algn="ctr"/>
              <a:r>
                <a:rPr lang="en" sz="2400" dirty="0">
                  <a:latin typeface="Open Sans"/>
                  <a:ea typeface="Open Sans"/>
                  <a:cs typeface="Open Sans"/>
                  <a:sym typeface="Open Sans"/>
                </a:rPr>
                <a:t>Results</a:t>
              </a:r>
            </a:p>
          </p:txBody>
        </p:sp>
        <p:grpSp>
          <p:nvGrpSpPr>
            <p:cNvPr id="17" name="Shape 711">
              <a:extLst>
                <a:ext uri="{FF2B5EF4-FFF2-40B4-BE49-F238E27FC236}">
                  <a16:creationId xmlns:a16="http://schemas.microsoft.com/office/drawing/2014/main" id="{68E7C317-876D-4760-BF42-D63356D683C4}"/>
                </a:ext>
              </a:extLst>
            </p:cNvPr>
            <p:cNvGrpSpPr/>
            <p:nvPr/>
          </p:nvGrpSpPr>
          <p:grpSpPr>
            <a:xfrm>
              <a:off x="3625149" y="3981183"/>
              <a:ext cx="4854996" cy="601314"/>
              <a:chOff x="2101149" y="3123933"/>
              <a:chExt cx="4854996" cy="601314"/>
            </a:xfrm>
          </p:grpSpPr>
          <p:pic>
            <p:nvPicPr>
              <p:cNvPr id="33" name="Shape 712">
                <a:extLst>
                  <a:ext uri="{FF2B5EF4-FFF2-40B4-BE49-F238E27FC236}">
                    <a16:creationId xmlns:a16="http://schemas.microsoft.com/office/drawing/2014/main" id="{668D9B41-1354-4141-A894-5BD4D693211A}"/>
                  </a:ext>
                </a:extLst>
              </p:cNvPr>
              <p:cNvPicPr preferRelativeResize="0"/>
              <p:nvPr/>
            </p:nvPicPr>
            <p:blipFill>
              <a:blip r:embed="rId3">
                <a:alphaModFix/>
              </a:blip>
              <a:stretch>
                <a:fillRect/>
              </a:stretch>
            </p:blipFill>
            <p:spPr>
              <a:xfrm>
                <a:off x="2101149" y="3136758"/>
                <a:ext cx="387058" cy="283689"/>
              </a:xfrm>
              <a:prstGeom prst="rect">
                <a:avLst/>
              </a:prstGeom>
              <a:noFill/>
              <a:ln>
                <a:noFill/>
              </a:ln>
            </p:spPr>
          </p:pic>
          <p:pic>
            <p:nvPicPr>
              <p:cNvPr id="34" name="Shape 713">
                <a:extLst>
                  <a:ext uri="{FF2B5EF4-FFF2-40B4-BE49-F238E27FC236}">
                    <a16:creationId xmlns:a16="http://schemas.microsoft.com/office/drawing/2014/main" id="{83BF0735-75D0-4278-BD85-C03A6B2CE138}"/>
                  </a:ext>
                </a:extLst>
              </p:cNvPr>
              <p:cNvPicPr preferRelativeResize="0"/>
              <p:nvPr/>
            </p:nvPicPr>
            <p:blipFill>
              <a:blip r:embed="rId3">
                <a:alphaModFix/>
              </a:blip>
              <a:stretch>
                <a:fillRect/>
              </a:stretch>
            </p:blipFill>
            <p:spPr>
              <a:xfrm>
                <a:off x="2558955" y="3441558"/>
                <a:ext cx="387058" cy="283689"/>
              </a:xfrm>
              <a:prstGeom prst="rect">
                <a:avLst/>
              </a:prstGeom>
              <a:noFill/>
              <a:ln>
                <a:noFill/>
              </a:ln>
            </p:spPr>
          </p:pic>
          <p:pic>
            <p:nvPicPr>
              <p:cNvPr id="35" name="Shape 714">
                <a:extLst>
                  <a:ext uri="{FF2B5EF4-FFF2-40B4-BE49-F238E27FC236}">
                    <a16:creationId xmlns:a16="http://schemas.microsoft.com/office/drawing/2014/main" id="{377D495B-A61B-4BE7-AE93-6635663AC665}"/>
                  </a:ext>
                </a:extLst>
              </p:cNvPr>
              <p:cNvPicPr preferRelativeResize="0"/>
              <p:nvPr/>
            </p:nvPicPr>
            <p:blipFill>
              <a:blip r:embed="rId3">
                <a:alphaModFix/>
              </a:blip>
              <a:stretch>
                <a:fillRect/>
              </a:stretch>
            </p:blipFill>
            <p:spPr>
              <a:xfrm>
                <a:off x="3001036" y="3441558"/>
                <a:ext cx="387058" cy="283689"/>
              </a:xfrm>
              <a:prstGeom prst="rect">
                <a:avLst/>
              </a:prstGeom>
              <a:noFill/>
              <a:ln>
                <a:noFill/>
              </a:ln>
            </p:spPr>
          </p:pic>
          <p:pic>
            <p:nvPicPr>
              <p:cNvPr id="36" name="Shape 715">
                <a:extLst>
                  <a:ext uri="{FF2B5EF4-FFF2-40B4-BE49-F238E27FC236}">
                    <a16:creationId xmlns:a16="http://schemas.microsoft.com/office/drawing/2014/main" id="{ACDC484A-21B1-4EDB-B043-37EFCA40AFE5}"/>
                  </a:ext>
                </a:extLst>
              </p:cNvPr>
              <p:cNvPicPr preferRelativeResize="0"/>
              <p:nvPr/>
            </p:nvPicPr>
            <p:blipFill>
              <a:blip r:embed="rId3">
                <a:alphaModFix/>
              </a:blip>
              <a:stretch>
                <a:fillRect/>
              </a:stretch>
            </p:blipFill>
            <p:spPr>
              <a:xfrm>
                <a:off x="2543230" y="3136758"/>
                <a:ext cx="387058" cy="283689"/>
              </a:xfrm>
              <a:prstGeom prst="rect">
                <a:avLst/>
              </a:prstGeom>
              <a:noFill/>
              <a:ln>
                <a:noFill/>
              </a:ln>
            </p:spPr>
          </p:pic>
          <p:pic>
            <p:nvPicPr>
              <p:cNvPr id="37" name="Shape 716">
                <a:extLst>
                  <a:ext uri="{FF2B5EF4-FFF2-40B4-BE49-F238E27FC236}">
                    <a16:creationId xmlns:a16="http://schemas.microsoft.com/office/drawing/2014/main" id="{DB5BFF61-D6CE-441B-A1C8-C231DD0E89D8}"/>
                  </a:ext>
                </a:extLst>
              </p:cNvPr>
              <p:cNvPicPr preferRelativeResize="0"/>
              <p:nvPr/>
            </p:nvPicPr>
            <p:blipFill>
              <a:blip r:embed="rId3">
                <a:alphaModFix/>
              </a:blip>
              <a:stretch>
                <a:fillRect/>
              </a:stretch>
            </p:blipFill>
            <p:spPr>
              <a:xfrm>
                <a:off x="2985311" y="3136758"/>
                <a:ext cx="387058" cy="283689"/>
              </a:xfrm>
              <a:prstGeom prst="rect">
                <a:avLst/>
              </a:prstGeom>
              <a:noFill/>
              <a:ln>
                <a:noFill/>
              </a:ln>
            </p:spPr>
          </p:pic>
          <p:pic>
            <p:nvPicPr>
              <p:cNvPr id="38" name="Shape 717">
                <a:extLst>
                  <a:ext uri="{FF2B5EF4-FFF2-40B4-BE49-F238E27FC236}">
                    <a16:creationId xmlns:a16="http://schemas.microsoft.com/office/drawing/2014/main" id="{86061810-7A7E-43C7-9358-D79901C74FFC}"/>
                  </a:ext>
                </a:extLst>
              </p:cNvPr>
              <p:cNvPicPr preferRelativeResize="0"/>
              <p:nvPr/>
            </p:nvPicPr>
            <p:blipFill>
              <a:blip r:embed="rId3">
                <a:alphaModFix/>
              </a:blip>
              <a:stretch>
                <a:fillRect/>
              </a:stretch>
            </p:blipFill>
            <p:spPr>
              <a:xfrm>
                <a:off x="2116874" y="3441558"/>
                <a:ext cx="387058" cy="283689"/>
              </a:xfrm>
              <a:prstGeom prst="rect">
                <a:avLst/>
              </a:prstGeom>
              <a:noFill/>
              <a:ln>
                <a:noFill/>
              </a:ln>
            </p:spPr>
          </p:pic>
          <p:pic>
            <p:nvPicPr>
              <p:cNvPr id="39" name="Shape 718">
                <a:extLst>
                  <a:ext uri="{FF2B5EF4-FFF2-40B4-BE49-F238E27FC236}">
                    <a16:creationId xmlns:a16="http://schemas.microsoft.com/office/drawing/2014/main" id="{74740110-3706-4BFD-A7EF-6BF84D18AA12}"/>
                  </a:ext>
                </a:extLst>
              </p:cNvPr>
              <p:cNvPicPr preferRelativeResize="0"/>
              <p:nvPr/>
            </p:nvPicPr>
            <p:blipFill>
              <a:blip r:embed="rId3">
                <a:alphaModFix/>
              </a:blip>
              <a:stretch>
                <a:fillRect/>
              </a:stretch>
            </p:blipFill>
            <p:spPr>
              <a:xfrm>
                <a:off x="3885174" y="3123933"/>
                <a:ext cx="387058" cy="283689"/>
              </a:xfrm>
              <a:prstGeom prst="rect">
                <a:avLst/>
              </a:prstGeom>
              <a:noFill/>
              <a:ln>
                <a:noFill/>
              </a:ln>
            </p:spPr>
          </p:pic>
          <p:pic>
            <p:nvPicPr>
              <p:cNvPr id="40" name="Shape 719">
                <a:extLst>
                  <a:ext uri="{FF2B5EF4-FFF2-40B4-BE49-F238E27FC236}">
                    <a16:creationId xmlns:a16="http://schemas.microsoft.com/office/drawing/2014/main" id="{62A3A51D-75C1-4FFE-ABFB-71E143C242DF}"/>
                  </a:ext>
                </a:extLst>
              </p:cNvPr>
              <p:cNvPicPr preferRelativeResize="0"/>
              <p:nvPr/>
            </p:nvPicPr>
            <p:blipFill>
              <a:blip r:embed="rId3">
                <a:alphaModFix/>
              </a:blip>
              <a:stretch>
                <a:fillRect/>
              </a:stretch>
            </p:blipFill>
            <p:spPr>
              <a:xfrm>
                <a:off x="4342980" y="3428733"/>
                <a:ext cx="387058" cy="283689"/>
              </a:xfrm>
              <a:prstGeom prst="rect">
                <a:avLst/>
              </a:prstGeom>
              <a:noFill/>
              <a:ln>
                <a:noFill/>
              </a:ln>
            </p:spPr>
          </p:pic>
          <p:pic>
            <p:nvPicPr>
              <p:cNvPr id="41" name="Shape 720">
                <a:extLst>
                  <a:ext uri="{FF2B5EF4-FFF2-40B4-BE49-F238E27FC236}">
                    <a16:creationId xmlns:a16="http://schemas.microsoft.com/office/drawing/2014/main" id="{1CA0D99F-2BF9-49E3-9122-5BA3EE7BB262}"/>
                  </a:ext>
                </a:extLst>
              </p:cNvPr>
              <p:cNvPicPr preferRelativeResize="0"/>
              <p:nvPr/>
            </p:nvPicPr>
            <p:blipFill>
              <a:blip r:embed="rId3">
                <a:alphaModFix/>
              </a:blip>
              <a:stretch>
                <a:fillRect/>
              </a:stretch>
            </p:blipFill>
            <p:spPr>
              <a:xfrm>
                <a:off x="3443092" y="3123933"/>
                <a:ext cx="387058" cy="283689"/>
              </a:xfrm>
              <a:prstGeom prst="rect">
                <a:avLst/>
              </a:prstGeom>
              <a:noFill/>
              <a:ln>
                <a:noFill/>
              </a:ln>
            </p:spPr>
          </p:pic>
          <p:pic>
            <p:nvPicPr>
              <p:cNvPr id="42" name="Shape 721">
                <a:extLst>
                  <a:ext uri="{FF2B5EF4-FFF2-40B4-BE49-F238E27FC236}">
                    <a16:creationId xmlns:a16="http://schemas.microsoft.com/office/drawing/2014/main" id="{4E1FCEC0-DCDA-4CCC-8E94-352CA2884EBE}"/>
                  </a:ext>
                </a:extLst>
              </p:cNvPr>
              <p:cNvPicPr preferRelativeResize="0"/>
              <p:nvPr/>
            </p:nvPicPr>
            <p:blipFill>
              <a:blip r:embed="rId3">
                <a:alphaModFix/>
              </a:blip>
              <a:stretch>
                <a:fillRect/>
              </a:stretch>
            </p:blipFill>
            <p:spPr>
              <a:xfrm>
                <a:off x="4785061" y="3428733"/>
                <a:ext cx="387058" cy="283689"/>
              </a:xfrm>
              <a:prstGeom prst="rect">
                <a:avLst/>
              </a:prstGeom>
              <a:noFill/>
              <a:ln>
                <a:noFill/>
              </a:ln>
            </p:spPr>
          </p:pic>
          <p:pic>
            <p:nvPicPr>
              <p:cNvPr id="43" name="Shape 722">
                <a:extLst>
                  <a:ext uri="{FF2B5EF4-FFF2-40B4-BE49-F238E27FC236}">
                    <a16:creationId xmlns:a16="http://schemas.microsoft.com/office/drawing/2014/main" id="{F3B34897-F4D4-4795-A26B-991D745D7028}"/>
                  </a:ext>
                </a:extLst>
              </p:cNvPr>
              <p:cNvPicPr preferRelativeResize="0"/>
              <p:nvPr/>
            </p:nvPicPr>
            <p:blipFill>
              <a:blip r:embed="rId3">
                <a:alphaModFix/>
              </a:blip>
              <a:stretch>
                <a:fillRect/>
              </a:stretch>
            </p:blipFill>
            <p:spPr>
              <a:xfrm>
                <a:off x="4327255" y="3123933"/>
                <a:ext cx="387058" cy="283689"/>
              </a:xfrm>
              <a:prstGeom prst="rect">
                <a:avLst/>
              </a:prstGeom>
              <a:noFill/>
              <a:ln>
                <a:noFill/>
              </a:ln>
            </p:spPr>
          </p:pic>
          <p:pic>
            <p:nvPicPr>
              <p:cNvPr id="44" name="Shape 723">
                <a:extLst>
                  <a:ext uri="{FF2B5EF4-FFF2-40B4-BE49-F238E27FC236}">
                    <a16:creationId xmlns:a16="http://schemas.microsoft.com/office/drawing/2014/main" id="{C97D66AE-656D-455F-873F-0B8F57919746}"/>
                  </a:ext>
                </a:extLst>
              </p:cNvPr>
              <p:cNvPicPr preferRelativeResize="0"/>
              <p:nvPr/>
            </p:nvPicPr>
            <p:blipFill>
              <a:blip r:embed="rId3">
                <a:alphaModFix/>
              </a:blip>
              <a:stretch>
                <a:fillRect/>
              </a:stretch>
            </p:blipFill>
            <p:spPr>
              <a:xfrm>
                <a:off x="4769336" y="3123933"/>
                <a:ext cx="387058" cy="283689"/>
              </a:xfrm>
              <a:prstGeom prst="rect">
                <a:avLst/>
              </a:prstGeom>
              <a:noFill/>
              <a:ln>
                <a:noFill/>
              </a:ln>
            </p:spPr>
          </p:pic>
          <p:pic>
            <p:nvPicPr>
              <p:cNvPr id="45" name="Shape 724">
                <a:extLst>
                  <a:ext uri="{FF2B5EF4-FFF2-40B4-BE49-F238E27FC236}">
                    <a16:creationId xmlns:a16="http://schemas.microsoft.com/office/drawing/2014/main" id="{0A2AE3E7-CF4F-4AD9-A655-ACBBA9F66E86}"/>
                  </a:ext>
                </a:extLst>
              </p:cNvPr>
              <p:cNvPicPr preferRelativeResize="0"/>
              <p:nvPr/>
            </p:nvPicPr>
            <p:blipFill>
              <a:blip r:embed="rId3">
                <a:alphaModFix/>
              </a:blip>
              <a:stretch>
                <a:fillRect/>
              </a:stretch>
            </p:blipFill>
            <p:spPr>
              <a:xfrm>
                <a:off x="3900899" y="3428733"/>
                <a:ext cx="387058" cy="283689"/>
              </a:xfrm>
              <a:prstGeom prst="rect">
                <a:avLst/>
              </a:prstGeom>
              <a:noFill/>
              <a:ln>
                <a:noFill/>
              </a:ln>
            </p:spPr>
          </p:pic>
          <p:pic>
            <p:nvPicPr>
              <p:cNvPr id="46" name="Shape 725">
                <a:extLst>
                  <a:ext uri="{FF2B5EF4-FFF2-40B4-BE49-F238E27FC236}">
                    <a16:creationId xmlns:a16="http://schemas.microsoft.com/office/drawing/2014/main" id="{A6593382-8A70-42BA-AD29-544111FF23E1}"/>
                  </a:ext>
                </a:extLst>
              </p:cNvPr>
              <p:cNvPicPr preferRelativeResize="0"/>
              <p:nvPr/>
            </p:nvPicPr>
            <p:blipFill>
              <a:blip r:embed="rId3">
                <a:alphaModFix/>
              </a:blip>
              <a:stretch>
                <a:fillRect/>
              </a:stretch>
            </p:blipFill>
            <p:spPr>
              <a:xfrm>
                <a:off x="3458817" y="3428733"/>
                <a:ext cx="387058" cy="283689"/>
              </a:xfrm>
              <a:prstGeom prst="rect">
                <a:avLst/>
              </a:prstGeom>
              <a:noFill/>
              <a:ln>
                <a:noFill/>
              </a:ln>
            </p:spPr>
          </p:pic>
          <p:pic>
            <p:nvPicPr>
              <p:cNvPr id="47" name="Shape 726">
                <a:extLst>
                  <a:ext uri="{FF2B5EF4-FFF2-40B4-BE49-F238E27FC236}">
                    <a16:creationId xmlns:a16="http://schemas.microsoft.com/office/drawing/2014/main" id="{00C1CB99-93F3-4884-9033-9201D6BFAB11}"/>
                  </a:ext>
                </a:extLst>
              </p:cNvPr>
              <p:cNvPicPr preferRelativeResize="0"/>
              <p:nvPr/>
            </p:nvPicPr>
            <p:blipFill>
              <a:blip r:embed="rId3">
                <a:alphaModFix/>
              </a:blip>
              <a:stretch>
                <a:fillRect/>
              </a:stretch>
            </p:blipFill>
            <p:spPr>
              <a:xfrm>
                <a:off x="5669199" y="3136758"/>
                <a:ext cx="387058" cy="283689"/>
              </a:xfrm>
              <a:prstGeom prst="rect">
                <a:avLst/>
              </a:prstGeom>
              <a:noFill/>
              <a:ln>
                <a:noFill/>
              </a:ln>
            </p:spPr>
          </p:pic>
          <p:pic>
            <p:nvPicPr>
              <p:cNvPr id="48" name="Shape 727">
                <a:extLst>
                  <a:ext uri="{FF2B5EF4-FFF2-40B4-BE49-F238E27FC236}">
                    <a16:creationId xmlns:a16="http://schemas.microsoft.com/office/drawing/2014/main" id="{8D479951-E49D-4C79-8FC8-A2B65F4A172B}"/>
                  </a:ext>
                </a:extLst>
              </p:cNvPr>
              <p:cNvPicPr preferRelativeResize="0"/>
              <p:nvPr/>
            </p:nvPicPr>
            <p:blipFill>
              <a:blip r:embed="rId3">
                <a:alphaModFix/>
              </a:blip>
              <a:stretch>
                <a:fillRect/>
              </a:stretch>
            </p:blipFill>
            <p:spPr>
              <a:xfrm>
                <a:off x="6127005" y="3441558"/>
                <a:ext cx="387058" cy="283689"/>
              </a:xfrm>
              <a:prstGeom prst="rect">
                <a:avLst/>
              </a:prstGeom>
              <a:noFill/>
              <a:ln>
                <a:noFill/>
              </a:ln>
            </p:spPr>
          </p:pic>
          <p:pic>
            <p:nvPicPr>
              <p:cNvPr id="49" name="Shape 728">
                <a:extLst>
                  <a:ext uri="{FF2B5EF4-FFF2-40B4-BE49-F238E27FC236}">
                    <a16:creationId xmlns:a16="http://schemas.microsoft.com/office/drawing/2014/main" id="{BC0B9A0F-330A-4276-B879-973218538B54}"/>
                  </a:ext>
                </a:extLst>
              </p:cNvPr>
              <p:cNvPicPr preferRelativeResize="0"/>
              <p:nvPr/>
            </p:nvPicPr>
            <p:blipFill>
              <a:blip r:embed="rId3">
                <a:alphaModFix/>
              </a:blip>
              <a:stretch>
                <a:fillRect/>
              </a:stretch>
            </p:blipFill>
            <p:spPr>
              <a:xfrm>
                <a:off x="5227117" y="3136758"/>
                <a:ext cx="387058" cy="283689"/>
              </a:xfrm>
              <a:prstGeom prst="rect">
                <a:avLst/>
              </a:prstGeom>
              <a:noFill/>
              <a:ln>
                <a:noFill/>
              </a:ln>
            </p:spPr>
          </p:pic>
          <p:pic>
            <p:nvPicPr>
              <p:cNvPr id="50" name="Shape 729">
                <a:extLst>
                  <a:ext uri="{FF2B5EF4-FFF2-40B4-BE49-F238E27FC236}">
                    <a16:creationId xmlns:a16="http://schemas.microsoft.com/office/drawing/2014/main" id="{31F0F87A-8B9F-4DA2-A48D-1E2EE058D5B6}"/>
                  </a:ext>
                </a:extLst>
              </p:cNvPr>
              <p:cNvPicPr preferRelativeResize="0"/>
              <p:nvPr/>
            </p:nvPicPr>
            <p:blipFill>
              <a:blip r:embed="rId3">
                <a:alphaModFix/>
              </a:blip>
              <a:stretch>
                <a:fillRect/>
              </a:stretch>
            </p:blipFill>
            <p:spPr>
              <a:xfrm>
                <a:off x="6569086" y="3441558"/>
                <a:ext cx="387058" cy="283689"/>
              </a:xfrm>
              <a:prstGeom prst="rect">
                <a:avLst/>
              </a:prstGeom>
              <a:noFill/>
              <a:ln>
                <a:noFill/>
              </a:ln>
            </p:spPr>
          </p:pic>
          <p:pic>
            <p:nvPicPr>
              <p:cNvPr id="51" name="Shape 730">
                <a:extLst>
                  <a:ext uri="{FF2B5EF4-FFF2-40B4-BE49-F238E27FC236}">
                    <a16:creationId xmlns:a16="http://schemas.microsoft.com/office/drawing/2014/main" id="{6FD0E6BE-7E7C-4CD1-9461-D65FB23684F1}"/>
                  </a:ext>
                </a:extLst>
              </p:cNvPr>
              <p:cNvPicPr preferRelativeResize="0"/>
              <p:nvPr/>
            </p:nvPicPr>
            <p:blipFill>
              <a:blip r:embed="rId3">
                <a:alphaModFix/>
              </a:blip>
              <a:stretch>
                <a:fillRect/>
              </a:stretch>
            </p:blipFill>
            <p:spPr>
              <a:xfrm>
                <a:off x="6111280" y="3136758"/>
                <a:ext cx="387058" cy="283689"/>
              </a:xfrm>
              <a:prstGeom prst="rect">
                <a:avLst/>
              </a:prstGeom>
              <a:noFill/>
              <a:ln>
                <a:noFill/>
              </a:ln>
            </p:spPr>
          </p:pic>
          <p:pic>
            <p:nvPicPr>
              <p:cNvPr id="52" name="Shape 731">
                <a:extLst>
                  <a:ext uri="{FF2B5EF4-FFF2-40B4-BE49-F238E27FC236}">
                    <a16:creationId xmlns:a16="http://schemas.microsoft.com/office/drawing/2014/main" id="{F438BB8D-A454-4C9B-8856-0591B3F86215}"/>
                  </a:ext>
                </a:extLst>
              </p:cNvPr>
              <p:cNvPicPr preferRelativeResize="0"/>
              <p:nvPr/>
            </p:nvPicPr>
            <p:blipFill>
              <a:blip r:embed="rId3">
                <a:alphaModFix/>
              </a:blip>
              <a:stretch>
                <a:fillRect/>
              </a:stretch>
            </p:blipFill>
            <p:spPr>
              <a:xfrm>
                <a:off x="6553361" y="3136758"/>
                <a:ext cx="387058" cy="283689"/>
              </a:xfrm>
              <a:prstGeom prst="rect">
                <a:avLst/>
              </a:prstGeom>
              <a:noFill/>
              <a:ln>
                <a:noFill/>
              </a:ln>
            </p:spPr>
          </p:pic>
          <p:pic>
            <p:nvPicPr>
              <p:cNvPr id="53" name="Shape 732">
                <a:extLst>
                  <a:ext uri="{FF2B5EF4-FFF2-40B4-BE49-F238E27FC236}">
                    <a16:creationId xmlns:a16="http://schemas.microsoft.com/office/drawing/2014/main" id="{BE1201AD-88EA-4DEF-8F6D-D4B24A4434B2}"/>
                  </a:ext>
                </a:extLst>
              </p:cNvPr>
              <p:cNvPicPr preferRelativeResize="0"/>
              <p:nvPr/>
            </p:nvPicPr>
            <p:blipFill>
              <a:blip r:embed="rId3">
                <a:alphaModFix/>
              </a:blip>
              <a:stretch>
                <a:fillRect/>
              </a:stretch>
            </p:blipFill>
            <p:spPr>
              <a:xfrm>
                <a:off x="5684924" y="3441558"/>
                <a:ext cx="387058" cy="283689"/>
              </a:xfrm>
              <a:prstGeom prst="rect">
                <a:avLst/>
              </a:prstGeom>
              <a:noFill/>
              <a:ln>
                <a:noFill/>
              </a:ln>
            </p:spPr>
          </p:pic>
          <p:pic>
            <p:nvPicPr>
              <p:cNvPr id="54" name="Shape 733">
                <a:extLst>
                  <a:ext uri="{FF2B5EF4-FFF2-40B4-BE49-F238E27FC236}">
                    <a16:creationId xmlns:a16="http://schemas.microsoft.com/office/drawing/2014/main" id="{2839687D-B99E-4C91-8F5C-E8C9B9040C76}"/>
                  </a:ext>
                </a:extLst>
              </p:cNvPr>
              <p:cNvPicPr preferRelativeResize="0"/>
              <p:nvPr/>
            </p:nvPicPr>
            <p:blipFill>
              <a:blip r:embed="rId3">
                <a:alphaModFix/>
              </a:blip>
              <a:stretch>
                <a:fillRect/>
              </a:stretch>
            </p:blipFill>
            <p:spPr>
              <a:xfrm>
                <a:off x="5242842" y="3441558"/>
                <a:ext cx="387058" cy="283689"/>
              </a:xfrm>
              <a:prstGeom prst="rect">
                <a:avLst/>
              </a:prstGeom>
              <a:noFill/>
              <a:ln>
                <a:noFill/>
              </a:ln>
            </p:spPr>
          </p:pic>
        </p:grpSp>
        <p:sp>
          <p:nvSpPr>
            <p:cNvPr id="18" name="Shape 734">
              <a:extLst>
                <a:ext uri="{FF2B5EF4-FFF2-40B4-BE49-F238E27FC236}">
                  <a16:creationId xmlns:a16="http://schemas.microsoft.com/office/drawing/2014/main" id="{664F7D0A-E1E8-4461-BA26-78490CADA27B}"/>
                </a:ext>
              </a:extLst>
            </p:cNvPr>
            <p:cNvSpPr txBox="1"/>
            <p:nvPr/>
          </p:nvSpPr>
          <p:spPr>
            <a:xfrm>
              <a:off x="3974350" y="4630511"/>
              <a:ext cx="4200600" cy="508800"/>
            </a:xfrm>
            <a:prstGeom prst="rect">
              <a:avLst/>
            </a:prstGeom>
            <a:noFill/>
            <a:ln>
              <a:noFill/>
            </a:ln>
          </p:spPr>
          <p:txBody>
            <a:bodyPr lIns="91425" tIns="91425" rIns="91425" bIns="91425" anchor="t" anchorCtr="0">
              <a:noAutofit/>
            </a:bodyPr>
            <a:lstStyle/>
            <a:p>
              <a:pPr algn="ctr"/>
              <a:r>
                <a:rPr lang="en" sz="2400">
                  <a:latin typeface="Open Sans"/>
                  <a:ea typeface="Open Sans"/>
                  <a:cs typeface="Open Sans"/>
                  <a:sym typeface="Open Sans"/>
                </a:rPr>
                <a:t>Storage and Compute</a:t>
              </a:r>
            </a:p>
          </p:txBody>
        </p:sp>
        <p:cxnSp>
          <p:nvCxnSpPr>
            <p:cNvPr id="19" name="Shape 735">
              <a:extLst>
                <a:ext uri="{FF2B5EF4-FFF2-40B4-BE49-F238E27FC236}">
                  <a16:creationId xmlns:a16="http://schemas.microsoft.com/office/drawing/2014/main" id="{203C3529-B80D-47E0-B8F5-71098522DC29}"/>
                </a:ext>
              </a:extLst>
            </p:cNvPr>
            <p:cNvCxnSpPr>
              <a:cxnSpLocks/>
            </p:cNvCxnSpPr>
            <p:nvPr/>
          </p:nvCxnSpPr>
          <p:spPr>
            <a:xfrm flipV="1">
              <a:off x="6328513" y="1928150"/>
              <a:ext cx="245549" cy="527166"/>
            </a:xfrm>
            <a:prstGeom prst="straightConnector1">
              <a:avLst/>
            </a:prstGeom>
            <a:ln>
              <a:solidFill>
                <a:srgbClr val="232365"/>
              </a:solidFill>
              <a:headEnd type="none" w="lg" len="lg"/>
              <a:tailEnd type="triangle" w="lg" len="lg"/>
            </a:ln>
          </p:spPr>
          <p:style>
            <a:lnRef idx="1">
              <a:schemeClr val="dk1"/>
            </a:lnRef>
            <a:fillRef idx="0">
              <a:schemeClr val="dk1"/>
            </a:fillRef>
            <a:effectRef idx="0">
              <a:schemeClr val="dk1"/>
            </a:effectRef>
            <a:fontRef idx="minor">
              <a:schemeClr val="tx1"/>
            </a:fontRef>
          </p:style>
        </p:cxnSp>
        <p:sp>
          <p:nvSpPr>
            <p:cNvPr id="20" name="Shape 736">
              <a:extLst>
                <a:ext uri="{FF2B5EF4-FFF2-40B4-BE49-F238E27FC236}">
                  <a16:creationId xmlns:a16="http://schemas.microsoft.com/office/drawing/2014/main" id="{A8C2D823-6BA4-44D0-B806-6471C137A7CF}"/>
                </a:ext>
              </a:extLst>
            </p:cNvPr>
            <p:cNvSpPr txBox="1"/>
            <p:nvPr/>
          </p:nvSpPr>
          <p:spPr>
            <a:xfrm>
              <a:off x="4173417" y="1495757"/>
              <a:ext cx="1618800" cy="508799"/>
            </a:xfrm>
            <a:prstGeom prst="rect">
              <a:avLst/>
            </a:prstGeom>
            <a:noFill/>
            <a:ln>
              <a:noFill/>
            </a:ln>
          </p:spPr>
          <p:txBody>
            <a:bodyPr lIns="91425" tIns="91425" rIns="91425" bIns="91425" anchor="t" anchorCtr="0">
              <a:noAutofit/>
            </a:bodyPr>
            <a:lstStyle/>
            <a:p>
              <a:pPr algn="ctr"/>
              <a:r>
                <a:rPr lang="en" sz="2400" dirty="0">
                  <a:latin typeface="Open Sans"/>
                  <a:ea typeface="Open Sans"/>
                  <a:cs typeface="Open Sans"/>
                  <a:sym typeface="Open Sans"/>
                </a:rPr>
                <a:t>Requests</a:t>
              </a:r>
            </a:p>
          </p:txBody>
        </p:sp>
        <p:grpSp>
          <p:nvGrpSpPr>
            <p:cNvPr id="21" name="Shape 737">
              <a:extLst>
                <a:ext uri="{FF2B5EF4-FFF2-40B4-BE49-F238E27FC236}">
                  <a16:creationId xmlns:a16="http://schemas.microsoft.com/office/drawing/2014/main" id="{5A17E679-B88C-47F6-8600-398BA205C67B}"/>
                </a:ext>
              </a:extLst>
            </p:cNvPr>
            <p:cNvGrpSpPr/>
            <p:nvPr/>
          </p:nvGrpSpPr>
          <p:grpSpPr>
            <a:xfrm>
              <a:off x="3681202" y="2741842"/>
              <a:ext cx="1981156" cy="1089837"/>
              <a:chOff x="2233402" y="1808390"/>
              <a:chExt cx="1981156" cy="1089837"/>
            </a:xfrm>
          </p:grpSpPr>
          <p:cxnSp>
            <p:nvCxnSpPr>
              <p:cNvPr id="22" name="Shape 738">
                <a:extLst>
                  <a:ext uri="{FF2B5EF4-FFF2-40B4-BE49-F238E27FC236}">
                    <a16:creationId xmlns:a16="http://schemas.microsoft.com/office/drawing/2014/main" id="{9C2EE6DE-7813-47E1-9DF5-6B8C803B270E}"/>
                  </a:ext>
                </a:extLst>
              </p:cNvPr>
              <p:cNvCxnSpPr/>
              <p:nvPr/>
            </p:nvCxnSpPr>
            <p:spPr>
              <a:xfrm>
                <a:off x="2500025" y="2076525"/>
                <a:ext cx="368100" cy="589800"/>
              </a:xfrm>
              <a:prstGeom prst="straightConnector1">
                <a:avLst/>
              </a:prstGeom>
              <a:noFill/>
              <a:ln w="38100" cap="flat" cmpd="sng">
                <a:solidFill>
                  <a:schemeClr val="dk2"/>
                </a:solidFill>
                <a:prstDash val="solid"/>
                <a:round/>
                <a:headEnd type="none" w="med" len="med"/>
                <a:tailEnd type="none" w="med" len="med"/>
              </a:ln>
            </p:spPr>
          </p:cxnSp>
          <p:cxnSp>
            <p:nvCxnSpPr>
              <p:cNvPr id="23" name="Shape 739">
                <a:extLst>
                  <a:ext uri="{FF2B5EF4-FFF2-40B4-BE49-F238E27FC236}">
                    <a16:creationId xmlns:a16="http://schemas.microsoft.com/office/drawing/2014/main" id="{BFC11068-A212-4616-9032-8D7D03CCB423}"/>
                  </a:ext>
                </a:extLst>
              </p:cNvPr>
              <p:cNvCxnSpPr/>
              <p:nvPr/>
            </p:nvCxnSpPr>
            <p:spPr>
              <a:xfrm flipH="1">
                <a:off x="2855675" y="2069700"/>
                <a:ext cx="368400" cy="580200"/>
              </a:xfrm>
              <a:prstGeom prst="straightConnector1">
                <a:avLst/>
              </a:prstGeom>
              <a:noFill/>
              <a:ln w="38100" cap="flat" cmpd="sng">
                <a:solidFill>
                  <a:schemeClr val="dk2"/>
                </a:solidFill>
                <a:prstDash val="solid"/>
                <a:round/>
                <a:headEnd type="none" w="med" len="med"/>
                <a:tailEnd type="none" w="med" len="med"/>
              </a:ln>
            </p:spPr>
          </p:cxnSp>
          <p:cxnSp>
            <p:nvCxnSpPr>
              <p:cNvPr id="24" name="Shape 740">
                <a:extLst>
                  <a:ext uri="{FF2B5EF4-FFF2-40B4-BE49-F238E27FC236}">
                    <a16:creationId xmlns:a16="http://schemas.microsoft.com/office/drawing/2014/main" id="{8C776B2D-CC8A-4E7F-A2AF-CC3D55419958}"/>
                  </a:ext>
                </a:extLst>
              </p:cNvPr>
              <p:cNvCxnSpPr/>
              <p:nvPr/>
            </p:nvCxnSpPr>
            <p:spPr>
              <a:xfrm flipH="1">
                <a:off x="3612900" y="2069700"/>
                <a:ext cx="351000" cy="580200"/>
              </a:xfrm>
              <a:prstGeom prst="straightConnector1">
                <a:avLst/>
              </a:prstGeom>
              <a:noFill/>
              <a:ln w="38100" cap="flat" cmpd="sng">
                <a:solidFill>
                  <a:schemeClr val="dk2"/>
                </a:solidFill>
                <a:prstDash val="solid"/>
                <a:round/>
                <a:headEnd type="none" w="med" len="med"/>
                <a:tailEnd type="none" w="med" len="med"/>
              </a:ln>
            </p:spPr>
          </p:cxnSp>
          <p:cxnSp>
            <p:nvCxnSpPr>
              <p:cNvPr id="25" name="Shape 741">
                <a:extLst>
                  <a:ext uri="{FF2B5EF4-FFF2-40B4-BE49-F238E27FC236}">
                    <a16:creationId xmlns:a16="http://schemas.microsoft.com/office/drawing/2014/main" id="{3312EAC1-EF3D-4E5A-AF43-C05E9D0061B2}"/>
                  </a:ext>
                </a:extLst>
              </p:cNvPr>
              <p:cNvCxnSpPr/>
              <p:nvPr/>
            </p:nvCxnSpPr>
            <p:spPr>
              <a:xfrm>
                <a:off x="3238787" y="2079900"/>
                <a:ext cx="361800" cy="565800"/>
              </a:xfrm>
              <a:prstGeom prst="straightConnector1">
                <a:avLst/>
              </a:prstGeom>
              <a:noFill/>
              <a:ln w="38100" cap="flat" cmpd="sng">
                <a:solidFill>
                  <a:schemeClr val="dk2"/>
                </a:solidFill>
                <a:prstDash val="solid"/>
                <a:round/>
                <a:headEnd type="none" w="med" len="med"/>
                <a:tailEnd type="none" w="med" len="med"/>
              </a:ln>
            </p:spPr>
          </p:cxnSp>
          <p:cxnSp>
            <p:nvCxnSpPr>
              <p:cNvPr id="26" name="Shape 742">
                <a:extLst>
                  <a:ext uri="{FF2B5EF4-FFF2-40B4-BE49-F238E27FC236}">
                    <a16:creationId xmlns:a16="http://schemas.microsoft.com/office/drawing/2014/main" id="{C59D5C0D-A4B9-4093-9084-E3B1EBAE2F82}"/>
                  </a:ext>
                </a:extLst>
              </p:cNvPr>
              <p:cNvCxnSpPr>
                <a:stCxn id="28" idx="3"/>
                <a:endCxn id="29" idx="1"/>
              </p:cNvCxnSpPr>
              <p:nvPr/>
            </p:nvCxnSpPr>
            <p:spPr>
              <a:xfrm>
                <a:off x="2740102" y="2062790"/>
                <a:ext cx="230400" cy="0"/>
              </a:xfrm>
              <a:prstGeom prst="straightConnector1">
                <a:avLst/>
              </a:prstGeom>
              <a:noFill/>
              <a:ln w="38100" cap="flat" cmpd="sng">
                <a:solidFill>
                  <a:schemeClr val="dk2"/>
                </a:solidFill>
                <a:prstDash val="solid"/>
                <a:round/>
                <a:headEnd type="none" w="med" len="med"/>
                <a:tailEnd type="none" w="med" len="med"/>
              </a:ln>
            </p:spPr>
          </p:cxnSp>
          <p:cxnSp>
            <p:nvCxnSpPr>
              <p:cNvPr id="27" name="Shape 745">
                <a:extLst>
                  <a:ext uri="{FF2B5EF4-FFF2-40B4-BE49-F238E27FC236}">
                    <a16:creationId xmlns:a16="http://schemas.microsoft.com/office/drawing/2014/main" id="{EB01D3DE-4DB0-488B-B456-B5CE4B7EB804}"/>
                  </a:ext>
                </a:extLst>
              </p:cNvPr>
              <p:cNvCxnSpPr>
                <a:stCxn id="29" idx="3"/>
                <a:endCxn id="30" idx="1"/>
              </p:cNvCxnSpPr>
              <p:nvPr/>
            </p:nvCxnSpPr>
            <p:spPr>
              <a:xfrm>
                <a:off x="3477325" y="2062774"/>
                <a:ext cx="230400" cy="0"/>
              </a:xfrm>
              <a:prstGeom prst="straightConnector1">
                <a:avLst/>
              </a:prstGeom>
              <a:noFill/>
              <a:ln w="38100" cap="flat" cmpd="sng">
                <a:solidFill>
                  <a:schemeClr val="dk2"/>
                </a:solidFill>
                <a:prstDash val="solid"/>
                <a:round/>
                <a:headEnd type="none" w="med" len="med"/>
                <a:tailEnd type="none" w="med" len="med"/>
              </a:ln>
            </p:spPr>
          </p:cxnSp>
          <p:pic>
            <p:nvPicPr>
              <p:cNvPr id="28" name="Shape 743">
                <a:extLst>
                  <a:ext uri="{FF2B5EF4-FFF2-40B4-BE49-F238E27FC236}">
                    <a16:creationId xmlns:a16="http://schemas.microsoft.com/office/drawing/2014/main" id="{48B4FCD7-FC71-4272-8396-99697DA7692E}"/>
                  </a:ext>
                </a:extLst>
              </p:cNvPr>
              <p:cNvPicPr preferRelativeResize="0"/>
              <p:nvPr/>
            </p:nvPicPr>
            <p:blipFill rotWithShape="1">
              <a:blip r:embed="rId4">
                <a:alphaModFix/>
              </a:blip>
              <a:srcRect/>
              <a:stretch/>
            </p:blipFill>
            <p:spPr>
              <a:xfrm>
                <a:off x="2233402" y="1808390"/>
                <a:ext cx="506700" cy="508800"/>
              </a:xfrm>
              <a:prstGeom prst="rect">
                <a:avLst/>
              </a:prstGeom>
              <a:noFill/>
              <a:ln>
                <a:noFill/>
              </a:ln>
            </p:spPr>
          </p:pic>
          <p:pic>
            <p:nvPicPr>
              <p:cNvPr id="29" name="Shape 744">
                <a:extLst>
                  <a:ext uri="{FF2B5EF4-FFF2-40B4-BE49-F238E27FC236}">
                    <a16:creationId xmlns:a16="http://schemas.microsoft.com/office/drawing/2014/main" id="{19564987-62C9-409F-9BB2-941321043F57}"/>
                  </a:ext>
                </a:extLst>
              </p:cNvPr>
              <p:cNvPicPr preferRelativeResize="0"/>
              <p:nvPr/>
            </p:nvPicPr>
            <p:blipFill rotWithShape="1">
              <a:blip r:embed="rId5">
                <a:alphaModFix/>
              </a:blip>
              <a:srcRect/>
              <a:stretch/>
            </p:blipFill>
            <p:spPr>
              <a:xfrm>
                <a:off x="2970625" y="1809424"/>
                <a:ext cx="506700" cy="506700"/>
              </a:xfrm>
              <a:prstGeom prst="rect">
                <a:avLst/>
              </a:prstGeom>
              <a:noFill/>
              <a:ln>
                <a:noFill/>
              </a:ln>
            </p:spPr>
          </p:pic>
          <p:pic>
            <p:nvPicPr>
              <p:cNvPr id="30" name="Shape 746">
                <a:extLst>
                  <a:ext uri="{FF2B5EF4-FFF2-40B4-BE49-F238E27FC236}">
                    <a16:creationId xmlns:a16="http://schemas.microsoft.com/office/drawing/2014/main" id="{63183E94-0648-4615-B74D-3E7E19E99439}"/>
                  </a:ext>
                </a:extLst>
              </p:cNvPr>
              <p:cNvPicPr preferRelativeResize="0"/>
              <p:nvPr/>
            </p:nvPicPr>
            <p:blipFill rotWithShape="1">
              <a:blip r:embed="rId6">
                <a:alphaModFix/>
              </a:blip>
              <a:srcRect/>
              <a:stretch/>
            </p:blipFill>
            <p:spPr>
              <a:xfrm>
                <a:off x="3707859" y="1809424"/>
                <a:ext cx="506700" cy="506700"/>
              </a:xfrm>
              <a:prstGeom prst="rect">
                <a:avLst/>
              </a:prstGeom>
              <a:noFill/>
              <a:ln>
                <a:noFill/>
              </a:ln>
            </p:spPr>
          </p:pic>
          <p:pic>
            <p:nvPicPr>
              <p:cNvPr id="31" name="Shape 747">
                <a:extLst>
                  <a:ext uri="{FF2B5EF4-FFF2-40B4-BE49-F238E27FC236}">
                    <a16:creationId xmlns:a16="http://schemas.microsoft.com/office/drawing/2014/main" id="{FD4963B6-B2B7-4AB5-9E0C-FCF5E4B8DCAE}"/>
                  </a:ext>
                </a:extLst>
              </p:cNvPr>
              <p:cNvPicPr preferRelativeResize="0"/>
              <p:nvPr/>
            </p:nvPicPr>
            <p:blipFill rotWithShape="1">
              <a:blip r:embed="rId7">
                <a:alphaModFix/>
              </a:blip>
              <a:srcRect/>
              <a:stretch/>
            </p:blipFill>
            <p:spPr>
              <a:xfrm>
                <a:off x="2602005" y="2389428"/>
                <a:ext cx="506700" cy="508800"/>
              </a:xfrm>
              <a:prstGeom prst="rect">
                <a:avLst/>
              </a:prstGeom>
              <a:noFill/>
              <a:ln>
                <a:noFill/>
              </a:ln>
            </p:spPr>
          </p:pic>
          <p:pic>
            <p:nvPicPr>
              <p:cNvPr id="32" name="Shape 748">
                <a:extLst>
                  <a:ext uri="{FF2B5EF4-FFF2-40B4-BE49-F238E27FC236}">
                    <a16:creationId xmlns:a16="http://schemas.microsoft.com/office/drawing/2014/main" id="{28365AEB-2380-4EA9-A906-5073628CBA94}"/>
                  </a:ext>
                </a:extLst>
              </p:cNvPr>
              <p:cNvPicPr preferRelativeResize="0"/>
              <p:nvPr/>
            </p:nvPicPr>
            <p:blipFill rotWithShape="1">
              <a:blip r:embed="rId8">
                <a:alphaModFix/>
              </a:blip>
              <a:srcRect/>
              <a:stretch/>
            </p:blipFill>
            <p:spPr>
              <a:xfrm>
                <a:off x="3339239" y="2390462"/>
                <a:ext cx="506700" cy="506700"/>
              </a:xfrm>
              <a:prstGeom prst="rect">
                <a:avLst/>
              </a:prstGeom>
              <a:noFill/>
              <a:ln>
                <a:noFill/>
              </a:ln>
            </p:spPr>
          </p:pic>
        </p:grpSp>
      </p:grpSp>
    </p:spTree>
    <p:extLst>
      <p:ext uri="{BB962C8B-B14F-4D97-AF65-F5344CB8AC3E}">
        <p14:creationId xmlns:p14="http://schemas.microsoft.com/office/powerpoint/2010/main" val="2592151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2F226D-4C0C-4DE6-8368-265F626EF6E9}"/>
              </a:ext>
            </a:extLst>
          </p:cNvPr>
          <p:cNvGrpSpPr/>
          <p:nvPr/>
        </p:nvGrpSpPr>
        <p:grpSpPr>
          <a:xfrm>
            <a:off x="410881" y="451767"/>
            <a:ext cx="11370237" cy="5954465"/>
            <a:chOff x="1643527" y="1067627"/>
            <a:chExt cx="8957796" cy="4455324"/>
          </a:xfrm>
        </p:grpSpPr>
        <p:cxnSp>
          <p:nvCxnSpPr>
            <p:cNvPr id="4" name="Shape 677">
              <a:extLst>
                <a:ext uri="{FF2B5EF4-FFF2-40B4-BE49-F238E27FC236}">
                  <a16:creationId xmlns:a16="http://schemas.microsoft.com/office/drawing/2014/main" id="{C42F199C-F3F8-4EE1-9548-63E66901F4B0}"/>
                </a:ext>
              </a:extLst>
            </p:cNvPr>
            <p:cNvCxnSpPr/>
            <p:nvPr/>
          </p:nvCxnSpPr>
          <p:spPr>
            <a:xfrm>
              <a:off x="2668925" y="2722100"/>
              <a:ext cx="6869700" cy="0"/>
            </a:xfrm>
            <a:prstGeom prst="straightConnector1">
              <a:avLst/>
            </a:prstGeom>
            <a:noFill/>
            <a:ln w="76200" cap="flat" cmpd="sng">
              <a:solidFill>
                <a:schemeClr val="dk2"/>
              </a:solidFill>
              <a:prstDash val="solid"/>
              <a:round/>
              <a:headEnd type="none" w="med" len="med"/>
              <a:tailEnd type="none" w="med" len="med"/>
            </a:ln>
          </p:spPr>
        </p:cxnSp>
        <p:sp>
          <p:nvSpPr>
            <p:cNvPr id="5" name="Shape 678">
              <a:extLst>
                <a:ext uri="{FF2B5EF4-FFF2-40B4-BE49-F238E27FC236}">
                  <a16:creationId xmlns:a16="http://schemas.microsoft.com/office/drawing/2014/main" id="{C3749E79-E895-4AE0-86D7-1095837FCA64}"/>
                </a:ext>
              </a:extLst>
            </p:cNvPr>
            <p:cNvSpPr txBox="1"/>
            <p:nvPr/>
          </p:nvSpPr>
          <p:spPr>
            <a:xfrm>
              <a:off x="2278602" y="4634577"/>
              <a:ext cx="2985599" cy="476999"/>
            </a:xfrm>
            <a:prstGeom prst="rect">
              <a:avLst/>
            </a:prstGeom>
            <a:noFill/>
            <a:ln>
              <a:noFill/>
            </a:ln>
          </p:spPr>
          <p:txBody>
            <a:bodyPr lIns="91425" tIns="91425" rIns="91425" bIns="91425" anchor="t" anchorCtr="0">
              <a:noAutofit/>
            </a:bodyPr>
            <a:lstStyle/>
            <a:p>
              <a:pPr algn="ctr">
                <a:buClr>
                  <a:schemeClr val="accent1"/>
                </a:buClr>
                <a:buSzPct val="25000"/>
              </a:pPr>
              <a:r>
                <a:rPr lang="en" b="1">
                  <a:solidFill>
                    <a:schemeClr val="accent1"/>
                  </a:solidFill>
                  <a:latin typeface="Open Sans"/>
                  <a:ea typeface="Open Sans"/>
                  <a:cs typeface="Open Sans"/>
                  <a:sym typeface="Open Sans"/>
                </a:rPr>
                <a:t>&gt; 200 public datasets</a:t>
              </a:r>
            </a:p>
          </p:txBody>
        </p:sp>
        <p:sp>
          <p:nvSpPr>
            <p:cNvPr id="6" name="Shape 679">
              <a:extLst>
                <a:ext uri="{FF2B5EF4-FFF2-40B4-BE49-F238E27FC236}">
                  <a16:creationId xmlns:a16="http://schemas.microsoft.com/office/drawing/2014/main" id="{5333BBE9-E346-4C34-8175-10EC138B85E3}"/>
                </a:ext>
              </a:extLst>
            </p:cNvPr>
            <p:cNvSpPr txBox="1"/>
            <p:nvPr/>
          </p:nvSpPr>
          <p:spPr>
            <a:xfrm>
              <a:off x="3461748" y="3337221"/>
              <a:ext cx="1824899" cy="437399"/>
            </a:xfrm>
            <a:prstGeom prst="rect">
              <a:avLst/>
            </a:prstGeom>
            <a:noFill/>
            <a:ln>
              <a:noFill/>
            </a:ln>
          </p:spPr>
          <p:txBody>
            <a:bodyPr lIns="91425" tIns="91425" rIns="91425" bIns="91425" anchor="t" anchorCtr="0">
              <a:noAutofit/>
            </a:bodyPr>
            <a:lstStyle/>
            <a:p>
              <a:pPr algn="ctr">
                <a:buClr>
                  <a:schemeClr val="dk1"/>
                </a:buClr>
                <a:buSzPct val="25000"/>
              </a:pPr>
              <a:r>
                <a:rPr lang="en" sz="1600" b="1">
                  <a:solidFill>
                    <a:schemeClr val="dk1"/>
                  </a:solidFill>
                  <a:latin typeface="Open Sans"/>
                  <a:ea typeface="Open Sans"/>
                  <a:cs typeface="Open Sans"/>
                  <a:sym typeface="Open Sans"/>
                </a:rPr>
                <a:t>MODIS</a:t>
              </a:r>
            </a:p>
            <a:p>
              <a:pPr algn="ctr">
                <a:buClr>
                  <a:schemeClr val="dk1"/>
                </a:buClr>
                <a:buSzPct val="25000"/>
              </a:pPr>
              <a:r>
                <a:rPr lang="en" sz="1200">
                  <a:solidFill>
                    <a:schemeClr val="dk1"/>
                  </a:solidFill>
                  <a:latin typeface="Open Sans"/>
                  <a:ea typeface="Open Sans"/>
                  <a:cs typeface="Open Sans"/>
                  <a:sym typeface="Open Sans"/>
                </a:rPr>
                <a:t>Daily, NBAR, LST, ...</a:t>
              </a:r>
            </a:p>
          </p:txBody>
        </p:sp>
        <p:sp>
          <p:nvSpPr>
            <p:cNvPr id="7" name="Shape 680">
              <a:extLst>
                <a:ext uri="{FF2B5EF4-FFF2-40B4-BE49-F238E27FC236}">
                  <a16:creationId xmlns:a16="http://schemas.microsoft.com/office/drawing/2014/main" id="{4BB59503-6820-4B72-A214-87EE46015958}"/>
                </a:ext>
              </a:extLst>
            </p:cNvPr>
            <p:cNvSpPr txBox="1"/>
            <p:nvPr/>
          </p:nvSpPr>
          <p:spPr>
            <a:xfrm>
              <a:off x="5148917" y="3337232"/>
              <a:ext cx="1779300" cy="437399"/>
            </a:xfrm>
            <a:prstGeom prst="rect">
              <a:avLst/>
            </a:prstGeom>
            <a:noFill/>
            <a:ln>
              <a:noFill/>
            </a:ln>
          </p:spPr>
          <p:txBody>
            <a:bodyPr lIns="91425" tIns="91425" rIns="91425" bIns="91425" anchor="t" anchorCtr="0">
              <a:noAutofit/>
            </a:bodyPr>
            <a:lstStyle/>
            <a:p>
              <a:pPr algn="ctr">
                <a:buClr>
                  <a:schemeClr val="dk1"/>
                </a:buClr>
                <a:buSzPct val="25000"/>
              </a:pPr>
              <a:r>
                <a:rPr lang="en" sz="1600" b="1">
                  <a:solidFill>
                    <a:schemeClr val="dk1"/>
                  </a:solidFill>
                  <a:latin typeface="Open Sans"/>
                  <a:ea typeface="Open Sans"/>
                  <a:cs typeface="Open Sans"/>
                  <a:sym typeface="Open Sans"/>
                </a:rPr>
                <a:t>Terrain</a:t>
              </a:r>
            </a:p>
            <a:p>
              <a:pPr algn="ctr">
                <a:buClr>
                  <a:schemeClr val="dk1"/>
                </a:buClr>
                <a:buSzPct val="25000"/>
              </a:pPr>
              <a:r>
                <a:rPr lang="en" sz="1200">
                  <a:solidFill>
                    <a:schemeClr val="dk1"/>
                  </a:solidFill>
                  <a:latin typeface="Open Sans"/>
                  <a:ea typeface="Open Sans"/>
                  <a:cs typeface="Open Sans"/>
                  <a:sym typeface="Open Sans"/>
                </a:rPr>
                <a:t>SRTM, GTOPO, NED, ...</a:t>
              </a:r>
            </a:p>
          </p:txBody>
        </p:sp>
        <p:pic>
          <p:nvPicPr>
            <p:cNvPr id="8" name="Shape 681">
              <a:extLst>
                <a:ext uri="{FF2B5EF4-FFF2-40B4-BE49-F238E27FC236}">
                  <a16:creationId xmlns:a16="http://schemas.microsoft.com/office/drawing/2014/main" id="{78FF93C5-F4A5-40B6-AE5A-1583157234A5}"/>
                </a:ext>
              </a:extLst>
            </p:cNvPr>
            <p:cNvPicPr preferRelativeResize="0"/>
            <p:nvPr/>
          </p:nvPicPr>
          <p:blipFill rotWithShape="1">
            <a:blip r:embed="rId2">
              <a:alphaModFix/>
            </a:blip>
            <a:srcRect/>
            <a:stretch/>
          </p:blipFill>
          <p:spPr>
            <a:xfrm>
              <a:off x="2060741" y="2122955"/>
              <a:ext cx="1183200" cy="1188300"/>
            </a:xfrm>
            <a:prstGeom prst="rect">
              <a:avLst/>
            </a:prstGeom>
            <a:noFill/>
            <a:ln>
              <a:noFill/>
            </a:ln>
          </p:spPr>
        </p:pic>
        <p:pic>
          <p:nvPicPr>
            <p:cNvPr id="9" name="Shape 682">
              <a:extLst>
                <a:ext uri="{FF2B5EF4-FFF2-40B4-BE49-F238E27FC236}">
                  <a16:creationId xmlns:a16="http://schemas.microsoft.com/office/drawing/2014/main" id="{BC0CA0E4-A5D1-4379-A8B9-D633B0DAA4B2}"/>
                </a:ext>
              </a:extLst>
            </p:cNvPr>
            <p:cNvPicPr preferRelativeResize="0"/>
            <p:nvPr/>
          </p:nvPicPr>
          <p:blipFill rotWithShape="1">
            <a:blip r:embed="rId3">
              <a:alphaModFix/>
            </a:blip>
            <a:srcRect/>
            <a:stretch/>
          </p:blipFill>
          <p:spPr>
            <a:xfrm>
              <a:off x="3782521" y="2125370"/>
              <a:ext cx="1183200" cy="1183200"/>
            </a:xfrm>
            <a:prstGeom prst="rect">
              <a:avLst/>
            </a:prstGeom>
            <a:noFill/>
            <a:ln>
              <a:noFill/>
            </a:ln>
          </p:spPr>
        </p:pic>
        <p:pic>
          <p:nvPicPr>
            <p:cNvPr id="10" name="Shape 683">
              <a:extLst>
                <a:ext uri="{FF2B5EF4-FFF2-40B4-BE49-F238E27FC236}">
                  <a16:creationId xmlns:a16="http://schemas.microsoft.com/office/drawing/2014/main" id="{882D1D7C-0124-4131-ADF6-43D387F1169E}"/>
                </a:ext>
              </a:extLst>
            </p:cNvPr>
            <p:cNvPicPr preferRelativeResize="0"/>
            <p:nvPr/>
          </p:nvPicPr>
          <p:blipFill rotWithShape="1">
            <a:blip r:embed="rId4">
              <a:alphaModFix/>
            </a:blip>
            <a:srcRect/>
            <a:stretch/>
          </p:blipFill>
          <p:spPr>
            <a:xfrm>
              <a:off x="5504326" y="2125370"/>
              <a:ext cx="1183200" cy="1183200"/>
            </a:xfrm>
            <a:prstGeom prst="rect">
              <a:avLst/>
            </a:prstGeom>
            <a:noFill/>
            <a:ln>
              <a:noFill/>
            </a:ln>
          </p:spPr>
        </p:pic>
        <p:pic>
          <p:nvPicPr>
            <p:cNvPr id="11" name="Shape 684">
              <a:extLst>
                <a:ext uri="{FF2B5EF4-FFF2-40B4-BE49-F238E27FC236}">
                  <a16:creationId xmlns:a16="http://schemas.microsoft.com/office/drawing/2014/main" id="{7B3CF922-F442-4B91-8424-9F29AAB48707}"/>
                </a:ext>
              </a:extLst>
            </p:cNvPr>
            <p:cNvPicPr preferRelativeResize="0"/>
            <p:nvPr/>
          </p:nvPicPr>
          <p:blipFill rotWithShape="1">
            <a:blip r:embed="rId5">
              <a:alphaModFix/>
            </a:blip>
            <a:srcRect/>
            <a:stretch/>
          </p:blipFill>
          <p:spPr>
            <a:xfrm>
              <a:off x="7226132" y="2122955"/>
              <a:ext cx="1183200" cy="1188300"/>
            </a:xfrm>
            <a:prstGeom prst="rect">
              <a:avLst/>
            </a:prstGeom>
            <a:noFill/>
            <a:ln>
              <a:noFill/>
            </a:ln>
          </p:spPr>
        </p:pic>
        <p:pic>
          <p:nvPicPr>
            <p:cNvPr id="12" name="Shape 685">
              <a:extLst>
                <a:ext uri="{FF2B5EF4-FFF2-40B4-BE49-F238E27FC236}">
                  <a16:creationId xmlns:a16="http://schemas.microsoft.com/office/drawing/2014/main" id="{E7258801-A6DA-4005-934A-90F7B47CF9C6}"/>
                </a:ext>
              </a:extLst>
            </p:cNvPr>
            <p:cNvPicPr preferRelativeResize="0"/>
            <p:nvPr/>
          </p:nvPicPr>
          <p:blipFill rotWithShape="1">
            <a:blip r:embed="rId6">
              <a:alphaModFix/>
            </a:blip>
            <a:srcRect/>
            <a:stretch/>
          </p:blipFill>
          <p:spPr>
            <a:xfrm>
              <a:off x="8947938" y="2125370"/>
              <a:ext cx="1183200" cy="1183200"/>
            </a:xfrm>
            <a:prstGeom prst="rect">
              <a:avLst/>
            </a:prstGeom>
            <a:noFill/>
            <a:ln>
              <a:noFill/>
            </a:ln>
          </p:spPr>
        </p:pic>
        <p:sp>
          <p:nvSpPr>
            <p:cNvPr id="13" name="Shape 686">
              <a:extLst>
                <a:ext uri="{FF2B5EF4-FFF2-40B4-BE49-F238E27FC236}">
                  <a16:creationId xmlns:a16="http://schemas.microsoft.com/office/drawing/2014/main" id="{104CE176-1D52-4BCB-81BB-25DDD9CB1357}"/>
                </a:ext>
              </a:extLst>
            </p:cNvPr>
            <p:cNvSpPr txBox="1"/>
            <p:nvPr/>
          </p:nvSpPr>
          <p:spPr>
            <a:xfrm>
              <a:off x="8477924" y="3337232"/>
              <a:ext cx="2123399" cy="437399"/>
            </a:xfrm>
            <a:prstGeom prst="rect">
              <a:avLst/>
            </a:prstGeom>
            <a:noFill/>
            <a:ln>
              <a:noFill/>
            </a:ln>
          </p:spPr>
          <p:txBody>
            <a:bodyPr lIns="91425" tIns="91425" rIns="91425" bIns="91425" anchor="t" anchorCtr="0">
              <a:noAutofit/>
            </a:bodyPr>
            <a:lstStyle/>
            <a:p>
              <a:pPr algn="ctr">
                <a:lnSpc>
                  <a:spcPct val="115000"/>
                </a:lnSpc>
                <a:buClr>
                  <a:schemeClr val="dk1"/>
                </a:buClr>
                <a:buSzPct val="25000"/>
              </a:pPr>
              <a:r>
                <a:rPr lang="en" sz="1600" b="1">
                  <a:solidFill>
                    <a:schemeClr val="dk1"/>
                  </a:solidFill>
                  <a:latin typeface="Open Sans"/>
                  <a:ea typeface="Open Sans"/>
                  <a:cs typeface="Open Sans"/>
                  <a:sym typeface="Open Sans"/>
                </a:rPr>
                <a:t>Atmospheric</a:t>
              </a:r>
            </a:p>
            <a:p>
              <a:pPr algn="ctr">
                <a:lnSpc>
                  <a:spcPct val="115000"/>
                </a:lnSpc>
                <a:buClr>
                  <a:schemeClr val="dk1"/>
                </a:buClr>
                <a:buSzPct val="25000"/>
              </a:pPr>
              <a:r>
                <a:rPr lang="en" sz="1200">
                  <a:solidFill>
                    <a:schemeClr val="dk1"/>
                  </a:solidFill>
                  <a:latin typeface="Open Sans"/>
                  <a:ea typeface="Open Sans"/>
                  <a:cs typeface="Open Sans"/>
                  <a:sym typeface="Open Sans"/>
                </a:rPr>
                <a:t>NOAA NCEP, OMI, ...</a:t>
              </a:r>
            </a:p>
          </p:txBody>
        </p:sp>
        <p:sp>
          <p:nvSpPr>
            <p:cNvPr id="14" name="Shape 687">
              <a:extLst>
                <a:ext uri="{FF2B5EF4-FFF2-40B4-BE49-F238E27FC236}">
                  <a16:creationId xmlns:a16="http://schemas.microsoft.com/office/drawing/2014/main" id="{C77F7825-2F8B-4F00-AC4C-896FBAE90743}"/>
                </a:ext>
              </a:extLst>
            </p:cNvPr>
            <p:cNvSpPr txBox="1"/>
            <p:nvPr/>
          </p:nvSpPr>
          <p:spPr>
            <a:xfrm>
              <a:off x="6756100" y="3337232"/>
              <a:ext cx="2123399" cy="437399"/>
            </a:xfrm>
            <a:prstGeom prst="rect">
              <a:avLst/>
            </a:prstGeom>
            <a:noFill/>
            <a:ln>
              <a:noFill/>
            </a:ln>
          </p:spPr>
          <p:txBody>
            <a:bodyPr lIns="91425" tIns="91425" rIns="91425" bIns="91425" anchor="t" anchorCtr="0">
              <a:noAutofit/>
            </a:bodyPr>
            <a:lstStyle/>
            <a:p>
              <a:pPr algn="ctr">
                <a:buClr>
                  <a:schemeClr val="dk1"/>
                </a:buClr>
                <a:buSzPct val="25000"/>
              </a:pPr>
              <a:r>
                <a:rPr lang="en" sz="1600" b="1">
                  <a:solidFill>
                    <a:schemeClr val="dk1"/>
                  </a:solidFill>
                  <a:latin typeface="Open Sans"/>
                  <a:ea typeface="Open Sans"/>
                  <a:cs typeface="Open Sans"/>
                  <a:sym typeface="Open Sans"/>
                </a:rPr>
                <a:t>Land Cover</a:t>
              </a:r>
            </a:p>
            <a:p>
              <a:pPr algn="ctr">
                <a:buClr>
                  <a:schemeClr val="dk1"/>
                </a:buClr>
                <a:buSzPct val="25000"/>
              </a:pPr>
              <a:r>
                <a:rPr lang="en" sz="1200">
                  <a:solidFill>
                    <a:schemeClr val="dk1"/>
                  </a:solidFill>
                  <a:latin typeface="Open Sans"/>
                  <a:ea typeface="Open Sans"/>
                  <a:cs typeface="Open Sans"/>
                  <a:sym typeface="Open Sans"/>
                </a:rPr>
                <a:t>GlobCover, NLCD, ...</a:t>
              </a:r>
            </a:p>
          </p:txBody>
        </p:sp>
        <p:sp>
          <p:nvSpPr>
            <p:cNvPr id="15" name="Shape 688">
              <a:extLst>
                <a:ext uri="{FF2B5EF4-FFF2-40B4-BE49-F238E27FC236}">
                  <a16:creationId xmlns:a16="http://schemas.microsoft.com/office/drawing/2014/main" id="{C4B35CE1-6622-4534-9E1D-22C5C792C590}"/>
                </a:ext>
              </a:extLst>
            </p:cNvPr>
            <p:cNvSpPr txBox="1"/>
            <p:nvPr/>
          </p:nvSpPr>
          <p:spPr>
            <a:xfrm>
              <a:off x="1696952" y="1067627"/>
              <a:ext cx="8775899" cy="476999"/>
            </a:xfrm>
            <a:prstGeom prst="rect">
              <a:avLst/>
            </a:prstGeom>
            <a:noFill/>
            <a:ln>
              <a:noFill/>
            </a:ln>
          </p:spPr>
          <p:txBody>
            <a:bodyPr lIns="91425" tIns="91425" rIns="91425" bIns="91425" anchor="t" anchorCtr="0">
              <a:noAutofit/>
            </a:bodyPr>
            <a:lstStyle/>
            <a:p>
              <a:pPr algn="ctr">
                <a:buClr>
                  <a:srgbClr val="333336"/>
                </a:buClr>
                <a:buSzPct val="25000"/>
              </a:pPr>
              <a:r>
                <a:rPr lang="en-GB" sz="2400" b="1" dirty="0">
                  <a:solidFill>
                    <a:srgbClr val="333336"/>
                  </a:solidFill>
                  <a:latin typeface="Open Sans"/>
                  <a:ea typeface="Open Sans"/>
                  <a:cs typeface="Open Sans"/>
                  <a:sym typeface="Open Sans"/>
                </a:rPr>
                <a:t>Large </a:t>
              </a:r>
              <a:r>
                <a:rPr lang="en" sz="2400" b="1" dirty="0">
                  <a:solidFill>
                    <a:srgbClr val="333336"/>
                  </a:solidFill>
                  <a:latin typeface="Open Sans"/>
                  <a:ea typeface="Open Sans"/>
                  <a:cs typeface="Open Sans"/>
                  <a:sym typeface="Open Sans"/>
                </a:rPr>
                <a:t>Public Data Catalog</a:t>
              </a:r>
            </a:p>
          </p:txBody>
        </p:sp>
        <p:sp>
          <p:nvSpPr>
            <p:cNvPr id="16" name="Shape 689">
              <a:extLst>
                <a:ext uri="{FF2B5EF4-FFF2-40B4-BE49-F238E27FC236}">
                  <a16:creationId xmlns:a16="http://schemas.microsoft.com/office/drawing/2014/main" id="{02FB7E4F-9C54-4B58-AAFC-64A6A9949877}"/>
                </a:ext>
              </a:extLst>
            </p:cNvPr>
            <p:cNvSpPr txBox="1"/>
            <p:nvPr/>
          </p:nvSpPr>
          <p:spPr>
            <a:xfrm>
              <a:off x="6077702" y="4634577"/>
              <a:ext cx="3936599" cy="476999"/>
            </a:xfrm>
            <a:prstGeom prst="rect">
              <a:avLst/>
            </a:prstGeom>
            <a:noFill/>
            <a:ln>
              <a:noFill/>
            </a:ln>
          </p:spPr>
          <p:txBody>
            <a:bodyPr lIns="91425" tIns="91425" rIns="91425" bIns="91425" anchor="t" anchorCtr="0">
              <a:noAutofit/>
            </a:bodyPr>
            <a:lstStyle/>
            <a:p>
              <a:pPr algn="ctr">
                <a:buClr>
                  <a:schemeClr val="accent3"/>
                </a:buClr>
                <a:buSzPct val="25000"/>
              </a:pPr>
              <a:r>
                <a:rPr lang="en" b="1">
                  <a:solidFill>
                    <a:schemeClr val="accent3"/>
                  </a:solidFill>
                  <a:latin typeface="Open Sans"/>
                  <a:ea typeface="Open Sans"/>
                  <a:cs typeface="Open Sans"/>
                  <a:sym typeface="Open Sans"/>
                </a:rPr>
                <a:t>&gt; 4000 new images every day</a:t>
              </a:r>
            </a:p>
          </p:txBody>
        </p:sp>
        <p:sp>
          <p:nvSpPr>
            <p:cNvPr id="17" name="Shape 690">
              <a:extLst>
                <a:ext uri="{FF2B5EF4-FFF2-40B4-BE49-F238E27FC236}">
                  <a16:creationId xmlns:a16="http://schemas.microsoft.com/office/drawing/2014/main" id="{6D2C745C-D7FB-4B73-B923-AB39AE96FC29}"/>
                </a:ext>
              </a:extLst>
            </p:cNvPr>
            <p:cNvSpPr txBox="1"/>
            <p:nvPr/>
          </p:nvSpPr>
          <p:spPr>
            <a:xfrm>
              <a:off x="2374027" y="5045952"/>
              <a:ext cx="2794799" cy="476999"/>
            </a:xfrm>
            <a:prstGeom prst="rect">
              <a:avLst/>
            </a:prstGeom>
            <a:noFill/>
            <a:ln>
              <a:noFill/>
            </a:ln>
          </p:spPr>
          <p:txBody>
            <a:bodyPr lIns="91425" tIns="91425" rIns="91425" bIns="91425" anchor="t" anchorCtr="0">
              <a:noAutofit/>
            </a:bodyPr>
            <a:lstStyle/>
            <a:p>
              <a:pPr algn="ctr">
                <a:buClr>
                  <a:schemeClr val="accent2"/>
                </a:buClr>
                <a:buSzPct val="25000"/>
              </a:pPr>
              <a:r>
                <a:rPr lang="en" b="1">
                  <a:solidFill>
                    <a:schemeClr val="accent2"/>
                  </a:solidFill>
                  <a:latin typeface="Open Sans"/>
                  <a:ea typeface="Open Sans"/>
                  <a:cs typeface="Open Sans"/>
                  <a:sym typeface="Open Sans"/>
                </a:rPr>
                <a:t>&gt; 5 million images</a:t>
              </a:r>
            </a:p>
          </p:txBody>
        </p:sp>
        <p:sp>
          <p:nvSpPr>
            <p:cNvPr id="18" name="Shape 691">
              <a:extLst>
                <a:ext uri="{FF2B5EF4-FFF2-40B4-BE49-F238E27FC236}">
                  <a16:creationId xmlns:a16="http://schemas.microsoft.com/office/drawing/2014/main" id="{D59D5A08-CD90-4909-AD55-37D103CA786B}"/>
                </a:ext>
              </a:extLst>
            </p:cNvPr>
            <p:cNvSpPr txBox="1"/>
            <p:nvPr/>
          </p:nvSpPr>
          <p:spPr>
            <a:xfrm>
              <a:off x="6520050" y="5045952"/>
              <a:ext cx="3051900" cy="476999"/>
            </a:xfrm>
            <a:prstGeom prst="rect">
              <a:avLst/>
            </a:prstGeom>
            <a:noFill/>
            <a:ln>
              <a:noFill/>
            </a:ln>
          </p:spPr>
          <p:txBody>
            <a:bodyPr lIns="91425" tIns="91425" rIns="91425" bIns="91425" anchor="t" anchorCtr="0">
              <a:noAutofit/>
            </a:bodyPr>
            <a:lstStyle/>
            <a:p>
              <a:pPr algn="ctr">
                <a:buClr>
                  <a:schemeClr val="accent4"/>
                </a:buClr>
                <a:buSzPct val="25000"/>
              </a:pPr>
              <a:r>
                <a:rPr lang="en" b="1">
                  <a:solidFill>
                    <a:schemeClr val="accent4"/>
                  </a:solidFill>
                  <a:latin typeface="Open Sans"/>
                  <a:ea typeface="Open Sans"/>
                  <a:cs typeface="Open Sans"/>
                  <a:sym typeface="Open Sans"/>
                </a:rPr>
                <a:t>&gt; 5 petabytes of data</a:t>
              </a:r>
            </a:p>
          </p:txBody>
        </p:sp>
        <p:sp>
          <p:nvSpPr>
            <p:cNvPr id="19" name="Shape 692">
              <a:extLst>
                <a:ext uri="{FF2B5EF4-FFF2-40B4-BE49-F238E27FC236}">
                  <a16:creationId xmlns:a16="http://schemas.microsoft.com/office/drawing/2014/main" id="{22DB66D6-17B2-40DF-A7B3-264AD1D2DAEA}"/>
                </a:ext>
              </a:extLst>
            </p:cNvPr>
            <p:cNvSpPr txBox="1"/>
            <p:nvPr/>
          </p:nvSpPr>
          <p:spPr>
            <a:xfrm>
              <a:off x="1643527" y="3337227"/>
              <a:ext cx="1955699" cy="617699"/>
            </a:xfrm>
            <a:prstGeom prst="rect">
              <a:avLst/>
            </a:prstGeom>
            <a:noFill/>
            <a:ln>
              <a:noFill/>
            </a:ln>
          </p:spPr>
          <p:txBody>
            <a:bodyPr lIns="91425" tIns="91425" rIns="91425" bIns="91425" anchor="t" anchorCtr="0">
              <a:noAutofit/>
            </a:bodyPr>
            <a:lstStyle/>
            <a:p>
              <a:pPr algn="ctr">
                <a:buClr>
                  <a:schemeClr val="dk1"/>
                </a:buClr>
                <a:buSzPct val="25000"/>
              </a:pPr>
              <a:r>
                <a:rPr lang="en" sz="1600" b="1">
                  <a:solidFill>
                    <a:schemeClr val="dk1"/>
                  </a:solidFill>
                  <a:latin typeface="Open Sans"/>
                  <a:ea typeface="Open Sans"/>
                  <a:cs typeface="Open Sans"/>
                  <a:sym typeface="Open Sans"/>
                </a:rPr>
                <a:t>Landsat 4, 5, 7, 8</a:t>
              </a:r>
            </a:p>
            <a:p>
              <a:pPr algn="ctr">
                <a:buClr>
                  <a:schemeClr val="dk1"/>
                </a:buClr>
                <a:buSzPct val="25000"/>
              </a:pPr>
              <a:r>
                <a:rPr lang="en" sz="1200">
                  <a:solidFill>
                    <a:schemeClr val="dk1"/>
                  </a:solidFill>
                  <a:latin typeface="Open Sans"/>
                  <a:ea typeface="Open Sans"/>
                  <a:cs typeface="Open Sans"/>
                  <a:sym typeface="Open Sans"/>
                </a:rPr>
                <a:t>Raw, TOA, SR, ...</a:t>
              </a:r>
            </a:p>
          </p:txBody>
        </p:sp>
        <p:sp>
          <p:nvSpPr>
            <p:cNvPr id="20" name="Shape 693">
              <a:extLst>
                <a:ext uri="{FF2B5EF4-FFF2-40B4-BE49-F238E27FC236}">
                  <a16:creationId xmlns:a16="http://schemas.microsoft.com/office/drawing/2014/main" id="{B7B3E3F1-5A2B-4051-A306-741A70D09DDC}"/>
                </a:ext>
              </a:extLst>
            </p:cNvPr>
            <p:cNvSpPr txBox="1"/>
            <p:nvPr/>
          </p:nvSpPr>
          <p:spPr>
            <a:xfrm>
              <a:off x="3978502" y="3966102"/>
              <a:ext cx="4120199" cy="476999"/>
            </a:xfrm>
            <a:prstGeom prst="rect">
              <a:avLst/>
            </a:prstGeom>
            <a:noFill/>
            <a:ln>
              <a:noFill/>
            </a:ln>
          </p:spPr>
          <p:txBody>
            <a:bodyPr lIns="91425" tIns="91425" rIns="91425" bIns="91425" anchor="t" anchorCtr="0">
              <a:noAutofit/>
            </a:bodyPr>
            <a:lstStyle/>
            <a:p>
              <a:pPr algn="ctr">
                <a:buClr>
                  <a:schemeClr val="dk2"/>
                </a:buClr>
                <a:buSzPct val="25000"/>
              </a:pPr>
              <a:r>
                <a:rPr lang="en" b="1">
                  <a:solidFill>
                    <a:schemeClr val="dk2"/>
                  </a:solidFill>
                  <a:latin typeface="Open Sans"/>
                  <a:ea typeface="Open Sans"/>
                  <a:cs typeface="Open Sans"/>
                  <a:sym typeface="Open Sans"/>
                </a:rPr>
                <a:t>... and many more, updating daily!</a:t>
              </a:r>
            </a:p>
          </p:txBody>
        </p:sp>
      </p:grpSp>
    </p:spTree>
    <p:extLst>
      <p:ext uri="{BB962C8B-B14F-4D97-AF65-F5344CB8AC3E}">
        <p14:creationId xmlns:p14="http://schemas.microsoft.com/office/powerpoint/2010/main" val="531434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E22B-B932-418E-8367-0AF00444FEB4}"/>
              </a:ext>
            </a:extLst>
          </p:cNvPr>
          <p:cNvSpPr>
            <a:spLocks noGrp="1"/>
          </p:cNvSpPr>
          <p:nvPr>
            <p:ph type="title"/>
          </p:nvPr>
        </p:nvSpPr>
        <p:spPr/>
        <p:txBody>
          <a:bodyPr/>
          <a:lstStyle/>
          <a:p>
            <a:r>
              <a:rPr lang="nl-NL" dirty="0"/>
              <a:t>Google Earth Engine </a:t>
            </a:r>
            <a:r>
              <a:rPr lang="nl-NL" dirty="0" err="1"/>
              <a:t>Aims</a:t>
            </a:r>
            <a:endParaRPr lang="en-GB" dirty="0"/>
          </a:p>
        </p:txBody>
      </p:sp>
      <p:sp>
        <p:nvSpPr>
          <p:cNvPr id="3" name="Content Placeholder 2">
            <a:extLst>
              <a:ext uri="{FF2B5EF4-FFF2-40B4-BE49-F238E27FC236}">
                <a16:creationId xmlns:a16="http://schemas.microsoft.com/office/drawing/2014/main" id="{BEBCB79D-6B14-4D17-AE8A-E68D6C00E579}"/>
              </a:ext>
            </a:extLst>
          </p:cNvPr>
          <p:cNvSpPr>
            <a:spLocks noGrp="1"/>
          </p:cNvSpPr>
          <p:nvPr>
            <p:ph idx="1"/>
          </p:nvPr>
        </p:nvSpPr>
        <p:spPr/>
        <p:txBody>
          <a:bodyPr/>
          <a:lstStyle/>
          <a:p>
            <a:r>
              <a:rPr lang="en-GB" dirty="0"/>
              <a:t>Highly-interactive algorithm development at global scale</a:t>
            </a:r>
          </a:p>
          <a:p>
            <a:r>
              <a:rPr lang="en-GB" dirty="0"/>
              <a:t>Push the edge of the envelope for big data in remote sensing</a:t>
            </a:r>
          </a:p>
          <a:p>
            <a:r>
              <a:rPr lang="en-GB" dirty="0"/>
              <a:t>Enable high-impact, data-driven science</a:t>
            </a:r>
          </a:p>
          <a:p>
            <a:r>
              <a:rPr lang="en-GB" dirty="0"/>
              <a:t>Make substantive progress on global challenges that involve large geospatial datasets</a:t>
            </a:r>
          </a:p>
          <a:p>
            <a:endParaRPr lang="en-GB" dirty="0"/>
          </a:p>
        </p:txBody>
      </p:sp>
    </p:spTree>
    <p:extLst>
      <p:ext uri="{BB962C8B-B14F-4D97-AF65-F5344CB8AC3E}">
        <p14:creationId xmlns:p14="http://schemas.microsoft.com/office/powerpoint/2010/main" val="1670713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custom">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nthydro-presentation-template-16x9.pptx" id="{B11365E1-070C-4695-A031-B4AF03530D30}" vid="{ADA27539-FA22-4069-BAAA-6CC418ADAF82}"/>
    </a:ext>
  </a:extLst>
</a:theme>
</file>

<file path=ppt/theme/theme2.xml><?xml version="1.0" encoding="utf-8"?>
<a:theme xmlns:a="http://schemas.openxmlformats.org/drawingml/2006/main" name="Google Earth Outreach">
  <a:themeElements>
    <a:clrScheme name="GGL_New">
      <a:dk1>
        <a:srgbClr val="262628"/>
      </a:dk1>
      <a:lt1>
        <a:srgbClr val="FFFFFF"/>
      </a:lt1>
      <a:dk2>
        <a:srgbClr val="656565"/>
      </a:dk2>
      <a:lt2>
        <a:srgbClr val="A6A6A6"/>
      </a:lt2>
      <a:accent1>
        <a:srgbClr val="4285F4"/>
      </a:accent1>
      <a:accent2>
        <a:srgbClr val="0F9D58"/>
      </a:accent2>
      <a:accent3>
        <a:srgbClr val="F4B400"/>
      </a:accent3>
      <a:accent4>
        <a:srgbClr val="DB4437"/>
      </a:accent4>
      <a:accent5>
        <a:srgbClr val="D9D9D9"/>
      </a:accent5>
      <a:accent6>
        <a:srgbClr val="D9D9D9"/>
      </a:accent6>
      <a:hlink>
        <a:srgbClr val="4285F4"/>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mnthydro-presentation-template-16x9</Template>
  <TotalTime>11061</TotalTime>
  <Words>1232</Words>
  <Application>Microsoft Office PowerPoint</Application>
  <PresentationFormat>Widescreen</PresentationFormat>
  <Paragraphs>147</Paragraphs>
  <Slides>24</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Verdana</vt:lpstr>
      <vt:lpstr>Arial</vt:lpstr>
      <vt:lpstr>Segoe UI</vt:lpstr>
      <vt:lpstr>Segoe UI Semibold</vt:lpstr>
      <vt:lpstr>Open Sans</vt:lpstr>
      <vt:lpstr>Calibri</vt:lpstr>
      <vt:lpstr>Roboto</vt:lpstr>
      <vt:lpstr>Office Theme</vt:lpstr>
      <vt:lpstr>Google Earth Outreach</vt:lpstr>
      <vt:lpstr>PowerPoint Presentation</vt:lpstr>
      <vt:lpstr>PowerPoint Presentation</vt:lpstr>
      <vt:lpstr>PowerPoint Presentation</vt:lpstr>
      <vt:lpstr>PowerPoint Presentation</vt:lpstr>
      <vt:lpstr>PowerPoint Presentation</vt:lpstr>
      <vt:lpstr>PowerPoint Presentation</vt:lpstr>
      <vt:lpstr>Cloud based geospatial analysis</vt:lpstr>
      <vt:lpstr>PowerPoint Presentation</vt:lpstr>
      <vt:lpstr>Google Earth Engine Aims</vt:lpstr>
      <vt:lpstr>PowerPoint Presentation</vt:lpstr>
      <vt:lpstr>PowerPoint Presentation</vt:lpstr>
      <vt:lpstr>PowerPoint Presentation</vt:lpstr>
      <vt:lpstr>PowerPoint Presentation</vt:lpstr>
      <vt:lpstr>PowerPoint Presentation</vt:lpstr>
      <vt:lpstr>PowerPoint Presentation</vt:lpstr>
      <vt:lpstr>Data Types and Geospatial Processing Functions</vt:lpstr>
      <vt:lpstr>What can you do with Earth Engine?</vt:lpstr>
      <vt:lpstr>What can you do with Earth Engine?</vt:lpstr>
      <vt:lpstr>What can you do with Earth Engine?</vt:lpstr>
      <vt:lpstr>What can you do with Earth Engine?</vt:lpstr>
      <vt:lpstr>What can you do with Earth Engine?</vt:lpstr>
      <vt:lpstr>What can you do with Earth Engine?</vt:lpstr>
      <vt:lpstr>Access via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High-resolution insights into the dynamics of Himalayan debris-covered glaciers</dc:title>
  <dc:creator>Philip Kraaijenbrink</dc:creator>
  <cp:lastModifiedBy>Philip Kraaijenbrink</cp:lastModifiedBy>
  <cp:revision>82</cp:revision>
  <dcterms:created xsi:type="dcterms:W3CDTF">2018-09-10T07:43:47Z</dcterms:created>
  <dcterms:modified xsi:type="dcterms:W3CDTF">2018-09-25T09:45:27Z</dcterms:modified>
</cp:coreProperties>
</file>